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7" r:id="rId4"/>
    <p:sldId id="259" r:id="rId5"/>
    <p:sldId id="261" r:id="rId6"/>
    <p:sldId id="262" r:id="rId7"/>
    <p:sldId id="26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5" autoAdjust="0"/>
  </p:normalViewPr>
  <p:slideViewPr>
    <p:cSldViewPr>
      <p:cViewPr>
        <p:scale>
          <a:sx n="130" d="100"/>
          <a:sy n="130" d="100"/>
        </p:scale>
        <p:origin x="-990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Несчастные случаи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PT Serif" pitchFamily="18" charset="-52"/>
                    <a:ea typeface="PT Serif" pitchFamily="18" charset="-52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Ошибки при навешивании</c:v>
                </c:pt>
                <c:pt idx="1">
                  <c:v>Пренебрежение страховкой</c:v>
                </c:pt>
                <c:pt idx="2">
                  <c:v>Неправильная страховка</c:v>
                </c:pt>
                <c:pt idx="3">
                  <c:v>Несрабатывание страховки</c:v>
                </c:pt>
                <c:pt idx="4">
                  <c:v>Падение или сброс предмета</c:v>
                </c:pt>
                <c:pt idx="5">
                  <c:v>Перутомление, стресс, алкоголь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25</c:v>
                </c:pt>
                <c:pt idx="2">
                  <c:v>11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alpha val="93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07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7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2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60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7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70D3-CD56-4B6D-867A-3694086A424D}" type="datetimeFigureOut">
              <a:rPr lang="ru-RU" smtClean="0"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8903-14BD-4666-B850-EB8CCA5BE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5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4" y="-2007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2847" y="1275605"/>
            <a:ext cx="5758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PT Serif" pitchFamily="18" charset="-52"/>
              <a:ea typeface="PT Serif" pitchFamily="18" charset="-52"/>
            </a:endParaRPr>
          </a:p>
          <a:p>
            <a:pPr algn="ctr"/>
            <a:r>
              <a:rPr lang="ru-RU" sz="2400" b="1" dirty="0" smtClean="0">
                <a:latin typeface="PT Serif" pitchFamily="18" charset="-52"/>
                <a:ea typeface="PT Serif" pitchFamily="18" charset="-52"/>
              </a:rPr>
              <a:t>Робот – промышленный альпинист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464" y="433912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PT Serif" pitchFamily="18" charset="-52"/>
                <a:ea typeface="PT Serif" pitchFamily="18" charset="-52"/>
              </a:rPr>
              <a:t>Муниципальное образовательное учреждение дополнительного образования</a:t>
            </a:r>
          </a:p>
          <a:p>
            <a:pPr algn="ctr"/>
            <a:r>
              <a:rPr lang="ru-RU" sz="1600" dirty="0" smtClean="0">
                <a:latin typeface="PT Serif" pitchFamily="18" charset="-52"/>
                <a:ea typeface="PT Serif" pitchFamily="18" charset="-52"/>
              </a:rPr>
              <a:t>«Центр детского творчества» г. Надым</a:t>
            </a:r>
            <a:endParaRPr lang="ru-RU" sz="1600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16" y="2859782"/>
            <a:ext cx="546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smtClean="0">
                <a:latin typeface="PT Serif" pitchFamily="18" charset="-52"/>
                <a:ea typeface="PT Serif" pitchFamily="18" charset="-52"/>
              </a:rPr>
              <a:t>Автор</a:t>
            </a:r>
            <a:r>
              <a:rPr lang="ru-RU" sz="1600" dirty="0">
                <a:latin typeface="PT Serif" pitchFamily="18" charset="-52"/>
                <a:ea typeface="PT Serif" pitchFamily="18" charset="-52"/>
              </a:rPr>
              <a:t>ы</a:t>
            </a:r>
            <a:r>
              <a:rPr lang="ru-RU" sz="1600" smtClean="0">
                <a:latin typeface="PT Serif" pitchFamily="18" charset="-52"/>
                <a:ea typeface="PT Serif" pitchFamily="18" charset="-52"/>
              </a:rPr>
              <a:t> </a:t>
            </a:r>
            <a:r>
              <a:rPr lang="ru-RU" sz="1600" dirty="0" smtClean="0">
                <a:latin typeface="PT Serif" pitchFamily="18" charset="-52"/>
                <a:ea typeface="PT Serif" pitchFamily="18" charset="-52"/>
              </a:rPr>
              <a:t>проекта: Жарков Олег Сергеевич</a:t>
            </a:r>
            <a:endParaRPr lang="en-US" sz="1600" dirty="0" smtClean="0">
              <a:latin typeface="PT Serif" pitchFamily="18" charset="-52"/>
              <a:ea typeface="PT Serif" pitchFamily="18" charset="-52"/>
            </a:endParaRPr>
          </a:p>
          <a:p>
            <a:pPr algn="r"/>
            <a:r>
              <a:rPr lang="ru-RU" sz="1600" dirty="0" err="1" smtClean="0">
                <a:latin typeface="PT Serif" pitchFamily="18" charset="-52"/>
                <a:ea typeface="PT Serif" pitchFamily="18" charset="-52"/>
              </a:rPr>
              <a:t>Скоренко</a:t>
            </a:r>
            <a:r>
              <a:rPr lang="ru-RU" sz="1600" dirty="0" smtClean="0">
                <a:latin typeface="PT Serif" pitchFamily="18" charset="-52"/>
                <a:ea typeface="PT Serif" pitchFamily="18" charset="-52"/>
              </a:rPr>
              <a:t> Максим Андреевич</a:t>
            </a:r>
          </a:p>
          <a:p>
            <a:pPr algn="r"/>
            <a:r>
              <a:rPr lang="ru-RU" sz="1600" dirty="0" smtClean="0">
                <a:latin typeface="PT Serif" pitchFamily="18" charset="-52"/>
                <a:ea typeface="PT Serif" pitchFamily="18" charset="-52"/>
              </a:rPr>
              <a:t>Научный руководитель: Прокофьев Алексей Иванович</a:t>
            </a:r>
            <a:endParaRPr lang="ru-RU" sz="1600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2173" y="4515966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erif" pitchFamily="18" charset="-52"/>
                <a:ea typeface="PT Serif" pitchFamily="18" charset="-52"/>
              </a:rPr>
              <a:t>г</a:t>
            </a:r>
            <a:r>
              <a:rPr lang="ru-RU" dirty="0" smtClean="0">
                <a:latin typeface="PT Serif" pitchFamily="18" charset="-52"/>
                <a:ea typeface="PT Serif" pitchFamily="18" charset="-52"/>
              </a:rPr>
              <a:t>. Надым, 2022</a:t>
            </a:r>
            <a:endParaRPr lang="ru-RU" dirty="0">
              <a:latin typeface="PT Serif" pitchFamily="18" charset="-52"/>
              <a:ea typeface="PT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84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683568" y="555526"/>
            <a:ext cx="7848872" cy="4104456"/>
          </a:xfrm>
          <a:prstGeom prst="flowChartAlternateProcess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Актуальность</a:t>
            </a:r>
            <a:r>
              <a:rPr lang="ru-RU" dirty="0">
                <a:latin typeface="PT Astra Serif" pitchFamily="18" charset="-52"/>
                <a:ea typeface="PT Astra Serif" pitchFamily="18" charset="-52"/>
              </a:rPr>
              <a:t> разработки данного робототехнического проекта заключается в том, что потребность в квалифицированных промышленных альпинистах стремительно растет. Специалистам поручают широкий спектр задач: от внешнего утепления и мытья окон высотных зданий до обрезки аварийных деревьев. Такая деятельность считается довольно опасной: малейшая ошибка при закреплении оснастки, неисправность оборудования или обрыв страховки могут привести к травматизму или даже летальному исходу. На самом деле, основная проблема безопасности в этой сфере — человеческий фактор. Так как большая часть несчастных случаев при выполнении высотных работ связанна с человеческим фактором, я поставил перед собой цель: собрать и запрограммировать робота для выполнения работ на вертикальных стенах зданий, что снизит количество несчастных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1470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6410695"/>
              </p:ext>
            </p:extLst>
          </p:nvPr>
        </p:nvGraphicFramePr>
        <p:xfrm>
          <a:off x="1259632" y="403498"/>
          <a:ext cx="6559624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32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739" y="154836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PT Serif" pitchFamily="18" charset="-52"/>
                <a:ea typeface="PT Serif" pitchFamily="18" charset="-52"/>
              </a:rPr>
              <a:t>Работы выполняемые промышленными альпинистами</a:t>
            </a:r>
            <a:endParaRPr lang="ru-RU" b="1" dirty="0">
              <a:latin typeface="PT Serif" pitchFamily="18" charset="-52"/>
              <a:ea typeface="PT Serif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98" y="627534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7534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9782"/>
            <a:ext cx="2736305" cy="205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98" y="2859783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859783"/>
            <a:ext cx="2736304" cy="205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ey\Desktop\1---lyulka-yel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71550"/>
            <a:ext cx="8096250" cy="386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9175" y="228219"/>
            <a:ext cx="424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Устройство фронтального подъемника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0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83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8335" y="319726"/>
            <a:ext cx="61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Программа для покраски стен в автоматическом режиме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 descr="C:\Users\Alexey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" y="803931"/>
            <a:ext cx="9039624" cy="3535638"/>
          </a:xfrm>
          <a:prstGeom prst="rect">
            <a:avLst/>
          </a:prstGeom>
          <a:noFill/>
          <a:effectLst>
            <a:outerShdw blurRad="50800" sx="101000" sy="1010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lexey\Desktop\alpinism-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47564" y="1069658"/>
            <a:ext cx="7848872" cy="3024336"/>
          </a:xfrm>
          <a:prstGeom prst="flowChartAlternateProcess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PT Astra Serif" pitchFamily="18" charset="-52"/>
                <a:ea typeface="PT Astra Serif" pitchFamily="18" charset="-52"/>
              </a:rPr>
              <a:t>Заключение: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В результате работы над проектом нами сконструирован робот – промышленный альпинист из деталей </a:t>
            </a:r>
            <a:r>
              <a:rPr lang="en-US" sz="2000" dirty="0">
                <a:latin typeface="PT Astra Serif" pitchFamily="18" charset="-52"/>
                <a:ea typeface="PT Astra Serif" pitchFamily="18" charset="-52"/>
              </a:rPr>
              <a:t>Lego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, микрокомпьютера </a:t>
            </a:r>
            <a:r>
              <a:rPr lang="en-US" sz="2000" dirty="0">
                <a:latin typeface="PT Astra Serif" pitchFamily="18" charset="-52"/>
                <a:ea typeface="PT Astra Serif" pitchFamily="18" charset="-52"/>
              </a:rPr>
              <a:t>EV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3 и дополнительных материалов. Программа написана на графическом языке </a:t>
            </a:r>
            <a:r>
              <a:rPr lang="en-US" sz="2000" dirty="0">
                <a:latin typeface="PT Astra Serif" pitchFamily="18" charset="-52"/>
                <a:ea typeface="PT Astra Serif" pitchFamily="18" charset="-52"/>
              </a:rPr>
              <a:t>MINDSTORMS Education EV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3. Модель выполняет поставленные задачи, поэтому мы делаем вывод о том, что цель проекта достигнута. Наш робот может значительно уменьшить опасность для жизни людей, чья деятельность связана с работой на высоте. </a:t>
            </a:r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07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238</Words>
  <Application>Microsoft Office PowerPoint</Application>
  <PresentationFormat>Экран (16:9)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38</cp:revision>
  <dcterms:created xsi:type="dcterms:W3CDTF">2021-02-12T13:29:33Z</dcterms:created>
  <dcterms:modified xsi:type="dcterms:W3CDTF">2022-05-05T09:36:08Z</dcterms:modified>
</cp:coreProperties>
</file>