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F7F49-405B-49D0-8157-BF9E1F50C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АВТОМАТИЧЕСКАЯ </a:t>
            </a:r>
            <a:r>
              <a:rPr lang="ru-RU" dirty="0"/>
              <a:t>ДВЕРЬ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AFE9F0-3480-49F7-BDB8-D66D97467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пОэт</a:t>
            </a:r>
            <a:r>
              <a:rPr lang="ru-RU" dirty="0"/>
              <a:t> </a:t>
            </a:r>
            <a:r>
              <a:rPr lang="ru-RU" dirty="0" err="1"/>
              <a:t>алексей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6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A22C-E1AA-493B-8029-15A2F1766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61" y="1520892"/>
            <a:ext cx="11014746" cy="2677648"/>
          </a:xfrm>
        </p:spPr>
        <p:txBody>
          <a:bodyPr/>
          <a:lstStyle/>
          <a:p>
            <a:r>
              <a:rPr lang="ru-RU" sz="4400" dirty="0"/>
              <a:t>При использовании входных дверей возникают следующие проблемы</a:t>
            </a:r>
            <a:r>
              <a:rPr lang="en-US" sz="4400" dirty="0"/>
              <a:t>:</a:t>
            </a:r>
            <a:br>
              <a:rPr lang="ru-RU" sz="4400" dirty="0"/>
            </a:br>
            <a:r>
              <a:rPr lang="ru-RU" sz="4400" dirty="0"/>
              <a:t> </a:t>
            </a:r>
            <a:r>
              <a:rPr lang="ru-RU" sz="1400" dirty="0"/>
              <a:t>1) Злоумышленники могут взломать дверь</a:t>
            </a:r>
            <a:r>
              <a:rPr lang="en-US" sz="1400" dirty="0"/>
              <a:t>,</a:t>
            </a:r>
            <a:r>
              <a:rPr lang="ru-RU" sz="1400" dirty="0"/>
              <a:t> которая открывается ключом</a:t>
            </a:r>
            <a:r>
              <a:rPr lang="en-US" sz="1400" dirty="0"/>
              <a:t>.</a:t>
            </a:r>
            <a:br>
              <a:rPr lang="ru-RU" sz="1400" dirty="0"/>
            </a:br>
            <a:r>
              <a:rPr lang="ru-RU" sz="1400" dirty="0"/>
              <a:t>   2) Дверь может оказаться неплотно закрытой</a:t>
            </a:r>
            <a:r>
              <a:rPr lang="en-US" sz="1400" dirty="0"/>
              <a:t>.</a:t>
            </a:r>
            <a:br>
              <a:rPr lang="ru-RU" sz="1400" dirty="0"/>
            </a:br>
            <a:r>
              <a:rPr lang="ru-RU" sz="1400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9B56A-0BBE-47EA-AFE4-171E9919D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6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A8731-FC4E-47A2-8F2B-A2AEA7A3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32" y="1203121"/>
            <a:ext cx="2793158" cy="1600200"/>
          </a:xfrm>
        </p:spPr>
        <p:txBody>
          <a:bodyPr/>
          <a:lstStyle/>
          <a:p>
            <a:r>
              <a:rPr lang="ru-RU" dirty="0"/>
              <a:t>В моей разработке эти проблемы  решены</a:t>
            </a:r>
            <a:r>
              <a:rPr lang="en-US" dirty="0"/>
              <a:t>:</a:t>
            </a:r>
            <a:r>
              <a:rPr lang="ru-RU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21CE48-5D3F-4276-B6F6-6DEBA27A0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6232" y="2981588"/>
            <a:ext cx="2793158" cy="289559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dirty="0"/>
              <a:t>Добавлен кодовый замок с засовом (также есть возможность изменения кода)</a:t>
            </a:r>
            <a:r>
              <a:rPr lang="en-US" dirty="0"/>
              <a:t>.</a:t>
            </a:r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/>
              <a:t>Добавлена система отслеживания закрытия/открытия двери  (она даёт звуковой сигнал</a:t>
            </a:r>
            <a:r>
              <a:rPr lang="en-US" dirty="0"/>
              <a:t>,</a:t>
            </a:r>
            <a:r>
              <a:rPr lang="ru-RU" dirty="0"/>
              <a:t> если дверь открыта больше 5 секунд)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3B03E71-D9BA-4B75-95BC-065C53997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794" y="650429"/>
            <a:ext cx="4291282" cy="5721709"/>
          </a:xfrm>
        </p:spPr>
      </p:pic>
    </p:spTree>
    <p:extLst>
      <p:ext uri="{BB962C8B-B14F-4D97-AF65-F5344CB8AC3E}">
        <p14:creationId xmlns:p14="http://schemas.microsoft.com/office/powerpoint/2010/main" val="16946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DD540A3E-B84C-4ABE-8B65-3FBE2ABCF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286000"/>
            <a:ext cx="2793158" cy="2895599"/>
          </a:xfrm>
        </p:spPr>
        <p:txBody>
          <a:bodyPr/>
          <a:lstStyle/>
          <a:p>
            <a:r>
              <a:rPr lang="ru-RU" dirty="0"/>
              <a:t>Система отслеживания закрытия/открытия двери работает так</a:t>
            </a:r>
            <a:r>
              <a:rPr lang="en-US" dirty="0"/>
              <a:t>:</a:t>
            </a:r>
            <a:r>
              <a:rPr lang="ru-RU" dirty="0"/>
              <a:t> сверху двери стоит датчик – кнопка</a:t>
            </a:r>
            <a:r>
              <a:rPr lang="en-US" dirty="0"/>
              <a:t>.</a:t>
            </a:r>
            <a:r>
              <a:rPr lang="ru-RU" dirty="0"/>
              <a:t> Когда дверь закрыта</a:t>
            </a:r>
            <a:r>
              <a:rPr lang="en-US" dirty="0"/>
              <a:t>,</a:t>
            </a:r>
            <a:r>
              <a:rPr lang="ru-RU" dirty="0"/>
              <a:t> кнопка нажата</a:t>
            </a:r>
            <a:r>
              <a:rPr lang="en-US" dirty="0"/>
              <a:t>,</a:t>
            </a:r>
            <a:r>
              <a:rPr lang="ru-RU" dirty="0"/>
              <a:t> а если открыта – она в исходном положении</a:t>
            </a:r>
            <a:r>
              <a:rPr lang="en-US" dirty="0"/>
              <a:t>.</a:t>
            </a:r>
            <a:r>
              <a:rPr lang="ru-RU" dirty="0"/>
              <a:t> Если кнопка долго находится в таком положении</a:t>
            </a:r>
            <a:r>
              <a:rPr lang="en-US" dirty="0"/>
              <a:t>,</a:t>
            </a:r>
            <a:r>
              <a:rPr lang="ru-RU" dirty="0"/>
              <a:t> звучит сигнал</a:t>
            </a:r>
            <a:r>
              <a:rPr lang="en-US" dirty="0"/>
              <a:t>,</a:t>
            </a:r>
            <a:r>
              <a:rPr lang="ru-RU" dirty="0"/>
              <a:t> который утихает только тогда</a:t>
            </a:r>
            <a:r>
              <a:rPr lang="en-US" dirty="0"/>
              <a:t>,</a:t>
            </a:r>
            <a:r>
              <a:rPr lang="ru-RU" dirty="0"/>
              <a:t> когда человек закрывает дверь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AE4AA345-16C5-45B2-9B5D-82FAC4A68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8739" y="800402"/>
            <a:ext cx="4185094" cy="5580126"/>
          </a:xfrm>
        </p:spPr>
      </p:pic>
    </p:spTree>
    <p:extLst>
      <p:ext uri="{BB962C8B-B14F-4D97-AF65-F5344CB8AC3E}">
        <p14:creationId xmlns:p14="http://schemas.microsoft.com/office/powerpoint/2010/main" val="12625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A70717-31A9-4BCF-902E-EF7713385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9405" y="679433"/>
            <a:ext cx="4117983" cy="549064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C1DDAFC-2BA3-4C18-89FB-86822A8F3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8509" y="2176944"/>
            <a:ext cx="2793158" cy="28955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Кодовый замок работает так</a:t>
            </a:r>
            <a:r>
              <a:rPr lang="en-US" dirty="0"/>
              <a:t>:</a:t>
            </a:r>
            <a:br>
              <a:rPr lang="ru-RU" dirty="0"/>
            </a:br>
            <a:r>
              <a:rPr lang="ru-RU" dirty="0"/>
              <a:t>есть две кнопки</a:t>
            </a:r>
            <a:r>
              <a:rPr lang="en-US" dirty="0"/>
              <a:t>,</a:t>
            </a:r>
            <a:r>
              <a:rPr lang="ru-RU" dirty="0"/>
              <a:t> чтобы открыть дверь</a:t>
            </a:r>
            <a:r>
              <a:rPr lang="en-US" dirty="0"/>
              <a:t>,</a:t>
            </a:r>
            <a:r>
              <a:rPr lang="ru-RU" dirty="0"/>
              <a:t> их надо нажать в определённой последовательности</a:t>
            </a:r>
            <a:r>
              <a:rPr lang="en-US" dirty="0"/>
              <a:t>.</a:t>
            </a:r>
            <a:r>
              <a:rPr lang="ru-RU" dirty="0"/>
              <a:t> После этого средний мотор поднимает засов и человек может открыть дверь</a:t>
            </a:r>
            <a:r>
              <a:rPr lang="en-US" dirty="0"/>
              <a:t>.</a:t>
            </a:r>
            <a:r>
              <a:rPr lang="ru-RU" dirty="0"/>
              <a:t> Чтобы опустить засов</a:t>
            </a:r>
            <a:r>
              <a:rPr lang="en-US" dirty="0"/>
              <a:t>,</a:t>
            </a:r>
            <a:r>
              <a:rPr lang="ru-RU" dirty="0"/>
              <a:t> надо воспроизвести  последовательность противоположную начальной </a:t>
            </a:r>
            <a:r>
              <a:rPr lang="en-US" dirty="0"/>
              <a:t>(</a:t>
            </a:r>
            <a:r>
              <a:rPr lang="ru-RU" dirty="0"/>
              <a:t>например если код – 2 раза нажать правую кнопку и 1 раз левую</a:t>
            </a:r>
            <a:r>
              <a:rPr lang="en-US" dirty="0"/>
              <a:t>,</a:t>
            </a:r>
            <a:r>
              <a:rPr lang="ru-RU" dirty="0"/>
              <a:t> то чтобы закрыть дверь</a:t>
            </a:r>
            <a:r>
              <a:rPr lang="en-US" dirty="0"/>
              <a:t>,</a:t>
            </a:r>
            <a:r>
              <a:rPr lang="ru-RU" dirty="0"/>
              <a:t> нужно нажать 2 раза левую и 1 раз правую)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5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E663-B8EC-4538-B539-BB3BD99E8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В принципе</a:t>
            </a:r>
            <a:r>
              <a:rPr lang="en-US" sz="4800" dirty="0"/>
              <a:t>,</a:t>
            </a:r>
            <a:r>
              <a:rPr lang="ru-RU" sz="4800" dirty="0"/>
              <a:t> проект получился</a:t>
            </a:r>
            <a:r>
              <a:rPr lang="en-US" sz="4800" dirty="0"/>
              <a:t>,</a:t>
            </a:r>
            <a:r>
              <a:rPr lang="ru-RU" sz="4800" dirty="0"/>
              <a:t> цели достигнуты</a:t>
            </a:r>
            <a:r>
              <a:rPr lang="en-US" sz="4800" dirty="0"/>
              <a:t>,</a:t>
            </a:r>
            <a:r>
              <a:rPr lang="ru-RU" sz="4800" dirty="0"/>
              <a:t> но я планирую его развивать</a:t>
            </a:r>
            <a:r>
              <a:rPr lang="en-US" sz="4800" dirty="0"/>
              <a:t>: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1CB24-8845-4D1F-864D-A7C50F222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6" y="5205218"/>
            <a:ext cx="10228906" cy="861420"/>
          </a:xfrm>
        </p:spPr>
        <p:txBody>
          <a:bodyPr>
            <a:normAutofit/>
          </a:bodyPr>
          <a:lstStyle/>
          <a:p>
            <a:r>
              <a:rPr lang="ru-RU" sz="1600" dirty="0"/>
              <a:t>Я хочу автоматизировать остальных Элементов дома</a:t>
            </a:r>
            <a:r>
              <a:rPr lang="en-US" sz="1600" dirty="0"/>
              <a:t>:</a:t>
            </a:r>
            <a:r>
              <a:rPr lang="ru-RU" sz="1600" dirty="0"/>
              <a:t> окон</a:t>
            </a:r>
            <a:r>
              <a:rPr lang="en-US" sz="1600" dirty="0"/>
              <a:t>,</a:t>
            </a:r>
            <a:r>
              <a:rPr lang="ru-RU" sz="1600" dirty="0"/>
              <a:t> мест хранения и т</a:t>
            </a:r>
            <a:r>
              <a:rPr lang="en-US" sz="1600" dirty="0"/>
              <a:t>.</a:t>
            </a:r>
            <a:r>
              <a:rPr lang="ru-RU" sz="1600" dirty="0"/>
              <a:t>д</a:t>
            </a:r>
            <a:r>
              <a:rPr lang="en-US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9204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135</TotalTime>
  <Words>142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Совет директоров</vt:lpstr>
      <vt:lpstr>АВТОМАТИЧЕСКАЯ ДВЕРЬ</vt:lpstr>
      <vt:lpstr>При использовании входных дверей возникают следующие проблемы:  1) Злоумышленники могут взломать дверь, которая открывается ключом.    2) Дверь может оказаться неплотно закрытой.  </vt:lpstr>
      <vt:lpstr>В моей разработке эти проблемы  решены: </vt:lpstr>
      <vt:lpstr>Презентация PowerPoint</vt:lpstr>
      <vt:lpstr>Презентация PowerPoint</vt:lpstr>
      <vt:lpstr>В принципе, проект получился, цели достигнуты, но я планирую его развивать: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АВТОМАТИЧЕСКАЯ ДВЕРЬ</dc:title>
  <dc:creator>zipservice1@gmail.com</dc:creator>
  <cp:lastModifiedBy>zipservice1@gmail.com</cp:lastModifiedBy>
  <cp:revision>13</cp:revision>
  <dcterms:created xsi:type="dcterms:W3CDTF">2022-05-26T18:29:39Z</dcterms:created>
  <dcterms:modified xsi:type="dcterms:W3CDTF">2022-05-27T18:34:39Z</dcterms:modified>
</cp:coreProperties>
</file>