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5" r:id="rId2"/>
    <p:sldId id="266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903AC-8CB2-4D23-9803-06A0A1115EEC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4CECC-3444-46DE-B22F-22708F75FF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9493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903AC-8CB2-4D23-9803-06A0A1115EEC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4CECC-3444-46DE-B22F-22708F75FF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9422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903AC-8CB2-4D23-9803-06A0A1115EEC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4CECC-3444-46DE-B22F-22708F75FFB1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659430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903AC-8CB2-4D23-9803-06A0A1115EEC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4CECC-3444-46DE-B22F-22708F75FF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73598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903AC-8CB2-4D23-9803-06A0A1115EEC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4CECC-3444-46DE-B22F-22708F75FFB1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922317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903AC-8CB2-4D23-9803-06A0A1115EEC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4CECC-3444-46DE-B22F-22708F75FF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76319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903AC-8CB2-4D23-9803-06A0A1115EEC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4CECC-3444-46DE-B22F-22708F75FF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7196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903AC-8CB2-4D23-9803-06A0A1115EEC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4CECC-3444-46DE-B22F-22708F75FF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3349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903AC-8CB2-4D23-9803-06A0A1115EEC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4CECC-3444-46DE-B22F-22708F75FF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309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903AC-8CB2-4D23-9803-06A0A1115EEC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4CECC-3444-46DE-B22F-22708F75FF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3290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903AC-8CB2-4D23-9803-06A0A1115EEC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4CECC-3444-46DE-B22F-22708F75FF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26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903AC-8CB2-4D23-9803-06A0A1115EEC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4CECC-3444-46DE-B22F-22708F75FF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612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903AC-8CB2-4D23-9803-06A0A1115EEC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4CECC-3444-46DE-B22F-22708F75FF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7593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903AC-8CB2-4D23-9803-06A0A1115EEC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4CECC-3444-46DE-B22F-22708F75FF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235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903AC-8CB2-4D23-9803-06A0A1115EEC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4CECC-3444-46DE-B22F-22708F75FF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7809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903AC-8CB2-4D23-9803-06A0A1115EEC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4CECC-3444-46DE-B22F-22708F75FF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4616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F903AC-8CB2-4D23-9803-06A0A1115EEC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644CECC-3444-46DE-B22F-22708F75FF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6757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11168302" cy="942109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учреждение дополнительного образования станция юных техников 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г.Янаул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 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Янаульский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 Республики Башкортостан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91388" y="2591264"/>
            <a:ext cx="7940193" cy="52719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 smtClean="0"/>
              <a:t>Исследовательский</a:t>
            </a:r>
            <a:r>
              <a:rPr lang="ru-RU" sz="2400" dirty="0" smtClean="0"/>
              <a:t> проект «Умная теплица»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638761" y="4685206"/>
            <a:ext cx="520687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Разработал: Шестаков </a:t>
            </a:r>
            <a:r>
              <a:rPr lang="ru-RU" dirty="0" smtClean="0"/>
              <a:t>Дмитрий</a:t>
            </a:r>
            <a:endParaRPr lang="ru-RU" dirty="0"/>
          </a:p>
          <a:p>
            <a:r>
              <a:rPr lang="ru-RU" dirty="0"/>
              <a:t>Руководитель: </a:t>
            </a:r>
            <a:r>
              <a:rPr lang="ru-RU" dirty="0" err="1"/>
              <a:t>Шагалиева</a:t>
            </a:r>
            <a:r>
              <a:rPr lang="ru-RU" dirty="0"/>
              <a:t> Альбина </a:t>
            </a:r>
            <a:r>
              <a:rPr lang="ru-RU" dirty="0" err="1"/>
              <a:t>Хамитовна</a:t>
            </a:r>
            <a:r>
              <a:rPr lang="ru-RU" dirty="0"/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13484" y="6067288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err="1" smtClean="0"/>
              <a:t>г.Янаул</a:t>
            </a:r>
            <a:r>
              <a:rPr lang="ru-RU" dirty="0" smtClean="0"/>
              <a:t> 2022г.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50401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9685" y="331170"/>
            <a:ext cx="4229079" cy="5972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8304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35" y="623453"/>
            <a:ext cx="3881143" cy="495992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396" y="607292"/>
            <a:ext cx="3804804" cy="5073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847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1583" y="404089"/>
            <a:ext cx="4040332" cy="538710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19" y="1055253"/>
            <a:ext cx="3437661" cy="458354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2266" y="1055253"/>
            <a:ext cx="3513859" cy="4685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9079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28" y="290945"/>
            <a:ext cx="7001163" cy="525087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577" y="554181"/>
            <a:ext cx="3325091" cy="443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9442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087" y="265543"/>
            <a:ext cx="4746914" cy="6329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9225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359" y="471054"/>
            <a:ext cx="4333009" cy="577734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595" y="471054"/>
            <a:ext cx="4333008" cy="5777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977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9124" y="658090"/>
            <a:ext cx="4156364" cy="554181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393" y="658089"/>
            <a:ext cx="4156363" cy="5541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546377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Аспект</Template>
  <TotalTime>28</TotalTime>
  <Words>33</Words>
  <Application>Microsoft Office PowerPoint</Application>
  <PresentationFormat>Широкоэкранный</PresentationFormat>
  <Paragraphs>5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Times New Roman</vt:lpstr>
      <vt:lpstr>Trebuchet MS</vt:lpstr>
      <vt:lpstr>Wingdings 3</vt:lpstr>
      <vt:lpstr>Аспект</vt:lpstr>
      <vt:lpstr>Муниципальное бюджетное учреждение дополнительного образования станция юных техников г.Янаул муниципального района Янаульский район Республики Башкортостан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учреждение дополнительного об</dc:title>
  <dc:creator>ПК</dc:creator>
  <cp:lastModifiedBy>ПК</cp:lastModifiedBy>
  <cp:revision>3</cp:revision>
  <dcterms:created xsi:type="dcterms:W3CDTF">2022-04-26T03:28:48Z</dcterms:created>
  <dcterms:modified xsi:type="dcterms:W3CDTF">2022-04-26T05:36:24Z</dcterms:modified>
</cp:coreProperties>
</file>