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7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6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5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5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7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4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6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EBBE-D801-4CD0-AD5E-41BC8D71EFC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3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103" y="390843"/>
            <a:ext cx="5381897" cy="1403123"/>
          </a:xfrm>
        </p:spPr>
        <p:txBody>
          <a:bodyPr>
            <a:normAutofit/>
          </a:bodyPr>
          <a:lstStyle/>
          <a:p>
            <a:r>
              <a:rPr lang="ru-RU" dirty="0" smtClean="0"/>
              <a:t>Медбрат</a:t>
            </a:r>
            <a:br>
              <a:rPr lang="ru-RU" dirty="0" smtClean="0"/>
            </a:br>
            <a:r>
              <a:rPr lang="ru-RU" sz="2700" dirty="0" smtClean="0"/>
              <a:t>Самсонов Виталий 4 класс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4696" y="5091770"/>
            <a:ext cx="8577943" cy="827881"/>
          </a:xfrm>
        </p:spPr>
        <p:txBody>
          <a:bodyPr/>
          <a:lstStyle/>
          <a:p>
            <a:r>
              <a:rPr lang="ru-RU" dirty="0" smtClean="0"/>
              <a:t>Робот помогает в больнице развозить по палатам еду и передачи, вывозить из палат мусор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497" y="365195"/>
            <a:ext cx="3048543" cy="4064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0" y="1890821"/>
            <a:ext cx="3826697" cy="28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2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Медбрат Самсонов Виталий 4 класс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Медбрат Самсонов Виталий 4 класс</dc:title>
  <dc:creator>Проектор</dc:creator>
  <cp:lastModifiedBy>Проектор</cp:lastModifiedBy>
  <cp:revision>1</cp:revision>
  <dcterms:created xsi:type="dcterms:W3CDTF">2023-04-07T11:56:25Z</dcterms:created>
  <dcterms:modified xsi:type="dcterms:W3CDTF">2023-04-07T11:59:01Z</dcterms:modified>
</cp:coreProperties>
</file>