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72616" y="16295"/>
            <a:ext cx="7716803" cy="110005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effectLst/>
              </a:rPr>
              <a:t>«Царевна-Лягушка»</a:t>
            </a:r>
            <a:r>
              <a:rPr lang="ru-RU" dirty="0" smtClean="0">
                <a:effectLst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18" y="3573016"/>
            <a:ext cx="5382078" cy="3024336"/>
          </a:xfrm>
          <a:solidFill>
            <a:schemeClr val="accent1">
              <a:lumMod val="75000"/>
            </a:schemeClr>
          </a:solidFill>
        </p:spPr>
        <p:txBody>
          <a:bodyPr>
            <a:normAutofit fontScale="62500" lnSpcReduction="20000"/>
          </a:bodyPr>
          <a:lstStyle/>
          <a:p>
            <a:pPr algn="l"/>
            <a:r>
              <a:rPr lang="ru-RU" b="1" dirty="0">
                <a:solidFill>
                  <a:srgbClr val="FFFF00"/>
                </a:solidFill>
              </a:rPr>
              <a:t>Цель:</a:t>
            </a:r>
            <a:r>
              <a:rPr lang="ru-RU" b="1" dirty="0"/>
              <a:t> </a:t>
            </a:r>
            <a:endParaRPr lang="ru-RU" dirty="0"/>
          </a:p>
          <a:p>
            <a:pPr algn="l"/>
            <a:r>
              <a:rPr lang="ru-RU" dirty="0"/>
              <a:t>Создать модель роботизированной системы </a:t>
            </a:r>
            <a:r>
              <a:rPr lang="ru-RU" dirty="0" smtClean="0"/>
              <a:t>для экологического воспитания детей</a:t>
            </a:r>
            <a:endParaRPr lang="ru-RU" dirty="0"/>
          </a:p>
          <a:p>
            <a:pPr algn="l"/>
            <a:r>
              <a:rPr lang="ru-RU" b="1" dirty="0">
                <a:solidFill>
                  <a:srgbClr val="FFFF00"/>
                </a:solidFill>
              </a:rPr>
              <a:t>Задачи:</a:t>
            </a:r>
            <a:endParaRPr lang="ru-RU" dirty="0">
              <a:solidFill>
                <a:srgbClr val="FFFF00"/>
              </a:solidFill>
            </a:endParaRPr>
          </a:p>
          <a:p>
            <a:pPr algn="l"/>
            <a:r>
              <a:rPr lang="ru-RU" dirty="0"/>
              <a:t>- спроектировать и собрать модель </a:t>
            </a:r>
            <a:r>
              <a:rPr lang="ru-RU" dirty="0" smtClean="0"/>
              <a:t>«Царевна Лягушка», </a:t>
            </a:r>
            <a:r>
              <a:rPr lang="ru-RU" dirty="0"/>
              <a:t>используя контроллеры, моторы, датчики </a:t>
            </a:r>
            <a:r>
              <a:rPr lang="en-US" dirty="0" smtClean="0"/>
              <a:t>EVA</a:t>
            </a:r>
            <a:r>
              <a:rPr lang="ru-RU" dirty="0" smtClean="0"/>
              <a:t>3, </a:t>
            </a:r>
            <a:r>
              <a:rPr lang="ru-RU" dirty="0"/>
              <a:t>детали конструкторов </a:t>
            </a:r>
            <a:r>
              <a:rPr lang="ru-RU" dirty="0" err="1"/>
              <a:t>Лего</a:t>
            </a:r>
            <a:r>
              <a:rPr lang="ru-RU" dirty="0"/>
              <a:t> и </a:t>
            </a:r>
            <a:r>
              <a:rPr lang="ru-RU" dirty="0" smtClean="0"/>
              <a:t>бросовые </a:t>
            </a:r>
            <a:r>
              <a:rPr lang="ru-RU" dirty="0"/>
              <a:t>материалы;</a:t>
            </a:r>
          </a:p>
          <a:p>
            <a:pPr algn="l"/>
            <a:r>
              <a:rPr lang="ru-RU" dirty="0"/>
              <a:t>- запрограммировать модель «Царевна </a:t>
            </a:r>
            <a:r>
              <a:rPr lang="ru-RU" dirty="0" smtClean="0"/>
              <a:t>Лягушка» </a:t>
            </a:r>
            <a:r>
              <a:rPr lang="ru-RU" dirty="0"/>
              <a:t>на автоматическое </a:t>
            </a:r>
            <a:r>
              <a:rPr lang="ru-RU" dirty="0" smtClean="0"/>
              <a:t>случайное срабатывание приветствия и информирования, призыв к сбору макулатуры, автоматическое открывание короба и выдачу семян</a:t>
            </a:r>
            <a:endParaRPr lang="ru-RU" dirty="0"/>
          </a:p>
          <a:p>
            <a:pPr marL="457200" indent="-457200" algn="l">
              <a:buFontTx/>
              <a:buChar char="-"/>
            </a:pPr>
            <a:r>
              <a:rPr lang="ru-RU" dirty="0" smtClean="0"/>
              <a:t>провести </a:t>
            </a:r>
            <a:r>
              <a:rPr lang="ru-RU" dirty="0"/>
              <a:t>тестирование модели, отладить работу модели</a:t>
            </a:r>
            <a:r>
              <a:rPr lang="ru-RU" dirty="0" smtClean="0"/>
              <a:t>.</a:t>
            </a:r>
          </a:p>
        </p:txBody>
      </p:sp>
      <p:pic>
        <p:nvPicPr>
          <p:cNvPr id="1033" name="Picture 9" descr="https://im0-tub-ru.yandex.net/i?id=018ec61d4cd4846da5cd0c634ba206ac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50532"/>
            <a:ext cx="1411692" cy="141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292080" y="3253629"/>
            <a:ext cx="3744416" cy="535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Учит экологии, помогает спасти леса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970026"/>
            <a:ext cx="3265381" cy="21000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64363">
            <a:off x="269440" y="924079"/>
            <a:ext cx="2844477" cy="2848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855217"/>
            <a:ext cx="2062180" cy="274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1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620688"/>
            <a:ext cx="2602632" cy="12264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0687" y="116632"/>
            <a:ext cx="3973803" cy="66247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pPr marL="0" indent="0" algn="ctr">
              <a:buNone/>
            </a:pPr>
            <a:r>
              <a:rPr lang="ru-RU" sz="1600" dirty="0"/>
              <a:t>Жила была Царевна-Лягушка. И думы царские у нее совсем не радостные были, ведь родные леса, озера и болота в нешуточной беде! Вырубка лесов глобальная экологическая проблема всего мира и владения Царевны-Лягушки тоже в опасности! Ведь лес - это легкие планеты, и болота тоже! Не знали? А болота перерабатывают углекислый газ и вырабатывают кислород. Ну а про то, что если лес вырубить, то и озеро, и болото высохнет от ветра знали? Не все, наверное, а царевне знать положено. Вот и оставила Царевна-Лягушка свое родное болото и пошла к ребятам рассказывать про беду, которая всем грозит, объяснять, как важно леса сохранить, да приучать ребят макулатуру собирать, чтоб деревья сохранить, а вместе с ними и всю нашу планету! Помогите спасти родной лес и болото Царевны-Лягушки! Сдавайте макулатуру, сажайте деревья, берегите планету!</a:t>
            </a:r>
          </a:p>
          <a:p>
            <a:pPr marL="0" indent="0" algn="ctr">
              <a:buNone/>
            </a:pP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1279" y="2564904"/>
            <a:ext cx="3312368" cy="32403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FF00"/>
                </a:solidFill>
              </a:rPr>
              <a:t>Команда :</a:t>
            </a:r>
          </a:p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Маркова Елена Сергеевна </a:t>
            </a:r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конструктор, </a:t>
            </a:r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программист, оформитель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Маркова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Екатерина Сергеевна </a:t>
            </a:r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конструктор </a:t>
            </a:r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оформитель</a:t>
            </a:r>
            <a:endParaRPr lang="ru-RU" sz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Шайко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Леонид Викторович </a:t>
            </a:r>
            <a:r>
              <a:rPr lang="ru-RU" sz="1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1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программист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Научный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Маркова Ирина Александровна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23" y="2219967"/>
            <a:ext cx="1822405" cy="24298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255" y="4678695"/>
            <a:ext cx="1333824" cy="1778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5" y="144016"/>
            <a:ext cx="2920643" cy="2420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9"/>
          <a:stretch/>
        </p:blipFill>
        <p:spPr>
          <a:xfrm>
            <a:off x="3075905" y="109235"/>
            <a:ext cx="2016194" cy="210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857" y="3326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8584" y="1885090"/>
            <a:ext cx="2736304" cy="2272814"/>
          </a:xfrm>
          <a:prstGeom prst="rect">
            <a:avLst/>
          </a:prstGeom>
          <a:solidFill>
            <a:srgbClr val="F8F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1 контроллер ждет срабатывания датчика УЗ. По сигналу УЗ запускает моторы для движений лягушки, звучит случайный набор фраз. Просит нажать кнопку (датчик касания).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773479"/>
            <a:ext cx="2844260" cy="2496036"/>
          </a:xfrm>
          <a:prstGeom prst="rect">
            <a:avLst/>
          </a:prstGeom>
          <a:solidFill>
            <a:srgbClr val="F8F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2 контроллер (короб и дуб)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По сигналу датчика открывает короб, если сработал один из датчиков УЗ короба, срабатывает мотор (дуб выдает вознаграждение) отправляет письмо лягушке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2641485">
            <a:off x="5100557" y="1082998"/>
            <a:ext cx="744327" cy="5824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520799" y="2512640"/>
            <a:ext cx="868414" cy="77388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95831"/>
            <a:ext cx="2591251" cy="1943439"/>
          </a:xfrm>
        </p:spPr>
      </p:pic>
      <p:sp>
        <p:nvSpPr>
          <p:cNvPr id="17" name="Прямоугольник 16"/>
          <p:cNvSpPr/>
          <p:nvPr/>
        </p:nvSpPr>
        <p:spPr>
          <a:xfrm>
            <a:off x="2555776" y="184076"/>
            <a:ext cx="2483286" cy="1440160"/>
          </a:xfrm>
          <a:prstGeom prst="rect">
            <a:avLst/>
          </a:prstGeom>
          <a:solidFill>
            <a:srgbClr val="F8F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Лягушка (1 контроллер) запускает моторы для прощальных жестов, звучит фраза прощания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567338"/>
            <a:ext cx="2627784" cy="19708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02" y="4405398"/>
            <a:ext cx="3054216" cy="229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4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340</Words>
  <Application>Microsoft Office PowerPoint</Application>
  <PresentationFormat>Экран (4:3)</PresentationFormat>
  <Paragraphs>20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Calibri</vt:lpstr>
      <vt:lpstr>Constantia</vt:lpstr>
      <vt:lpstr>Times New Roman</vt:lpstr>
      <vt:lpstr>Wingdings 2</vt:lpstr>
      <vt:lpstr>Поток</vt:lpstr>
      <vt:lpstr>«Царевна-Лягушка»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«Набережная Система Помощи Автоматизированная Спасательная (СПАС)»</dc:title>
  <dc:creator>15</dc:creator>
  <cp:lastModifiedBy>Проектор</cp:lastModifiedBy>
  <cp:revision>30</cp:revision>
  <dcterms:modified xsi:type="dcterms:W3CDTF">2023-04-08T12:10:20Z</dcterms:modified>
</cp:coreProperties>
</file>