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"/>
  </p:notes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3BA34C"/>
    <a:srgbClr val="007AFF"/>
    <a:srgbClr val="8B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6988-B10E-415E-B3DE-BA7B557F2E6B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A2E31-1B43-4E8C-BEB4-0AE48EA4F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8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9418-DFDC-46A6-B9C9-B21484F1EE0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25C5-7020-4062-98C1-87CBDB39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BB854">
                  <a:shade val="30000"/>
                  <a:satMod val="115000"/>
                </a:srgbClr>
              </a:gs>
              <a:gs pos="50000">
                <a:srgbClr val="8BB854">
                  <a:shade val="67500"/>
                  <a:satMod val="115000"/>
                </a:srgbClr>
              </a:gs>
              <a:gs pos="100000">
                <a:srgbClr val="8BB85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BA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2" y="1808496"/>
            <a:ext cx="2786062" cy="2297783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328991" y="2761420"/>
            <a:ext cx="2061739" cy="39052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0531" y="-40530"/>
            <a:ext cx="11516661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Роботизированная система «Собака-пастушок»</a:t>
            </a:r>
            <a:br>
              <a:rPr 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данных по каналу </a:t>
            </a:r>
            <a:r>
              <a:rPr lang="en-US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948299" y="894706"/>
            <a:ext cx="386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«Собака-пастушок»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40537" y="894706"/>
            <a:ext cx="4467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Роботизированное устройство «Пульт управления»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8021" y="4292247"/>
            <a:ext cx="10279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Соединение двух контроллеров </a:t>
            </a:r>
            <a:r>
              <a:rPr lang="en-US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EV3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устанавливается вручную</a:t>
            </a:r>
            <a:endParaRPr lang="en-US" altLang="ru-R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Сообщения передаются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частотой 30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мс</a:t>
            </a:r>
            <a:endParaRPr lang="ru-RU" alt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передаваемых чисел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байта на сообщение</a:t>
            </a:r>
            <a:endParaRPr lang="en-US" alt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Полученное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число автоматически появляется в почтовом ящике принимающего </a:t>
            </a:r>
            <a:r>
              <a:rPr lang="en-US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EV3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Ноль означает, что сообщений нет</a:t>
            </a:r>
            <a:endParaRPr lang="en-US" altLang="ru-R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Программа написана в </a:t>
            </a:r>
            <a:r>
              <a:rPr lang="en-US" alt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TRIKStudio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7218">
            <a:off x="11066570" y="3028336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79228">
            <a:off x="11469756" y="6420969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3898">
            <a:off x="11623414" y="3561152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0387">
            <a:off x="11204936" y="4211621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8648">
            <a:off x="11565563" y="4941226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64213">
            <a:off x="11196122" y="5700285"/>
            <a:ext cx="387169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Овал 31"/>
          <p:cNvSpPr/>
          <p:nvPr/>
        </p:nvSpPr>
        <p:spPr>
          <a:xfrm>
            <a:off x="5722505" y="2329399"/>
            <a:ext cx="1178813" cy="1161809"/>
          </a:xfrm>
          <a:prstGeom prst="ellipse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977" y="2551177"/>
            <a:ext cx="475868" cy="811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588" y="1751455"/>
            <a:ext cx="2362543" cy="2410456"/>
          </a:xfrm>
          <a:prstGeom prst="rect">
            <a:avLst/>
          </a:prstGeom>
        </p:spPr>
      </p:pic>
      <p:pic>
        <p:nvPicPr>
          <p:cNvPr id="23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1345" y="175854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936446">
            <a:off x="484531" y="3568487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671116">
            <a:off x="638189" y="708670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46831">
            <a:off x="219711" y="1359139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055866">
            <a:off x="580338" y="2088744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93005">
            <a:off x="210897" y="2847803"/>
            <a:ext cx="387169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226" y="2657796"/>
            <a:ext cx="419048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BB854">
                  <a:shade val="30000"/>
                  <a:satMod val="115000"/>
                </a:srgbClr>
              </a:gs>
              <a:gs pos="50000">
                <a:srgbClr val="8BB854">
                  <a:shade val="67500"/>
                  <a:satMod val="115000"/>
                </a:srgbClr>
              </a:gs>
              <a:gs pos="100000">
                <a:srgbClr val="8BB85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BA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6920" y="1642564"/>
            <a:ext cx="2041571" cy="183438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417775" y="2340798"/>
            <a:ext cx="2061739" cy="39052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779597">
            <a:off x="3606803" y="2172541"/>
            <a:ext cx="676298" cy="1167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18045" y="-128510"/>
            <a:ext cx="11516661" cy="95417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управления по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каналу </a:t>
            </a:r>
            <a:r>
              <a:rPr lang="en-US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904925" y="504555"/>
            <a:ext cx="386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«Собака-пастушок»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322486" y="538005"/>
            <a:ext cx="4467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Роботизированное устройство «Пульт управления»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4778" y="4117619"/>
            <a:ext cx="10289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Показания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энкодеров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расположенных на пульте управления,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передаются на ходовые моторы робота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endParaRPr lang="ru-RU" alt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Значения с датчиков касания передаются на моторы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</a:t>
            </a:r>
            <a:r>
              <a:rPr lang="en-US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отвечающие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за посадку собаки на задние лапы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alt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Человек управляет роботом с помощью двух рычагов и двух кнопок на джойстике: робот может двигаться вперед-назад, по дуге, поворачивать, садиться на задние лапы и вставать через 3 секунды (согласно программе)</a:t>
            </a:r>
            <a:endParaRPr lang="en-US" altLang="ru-R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7218">
            <a:off x="11101011" y="3171390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79228">
            <a:off x="11504197" y="6564023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3898">
            <a:off x="11657855" y="3704206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0387">
            <a:off x="11239377" y="4354675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98648">
            <a:off x="11600004" y="5084280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64213">
            <a:off x="11230563" y="5843339"/>
            <a:ext cx="387169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Овал 31"/>
          <p:cNvSpPr/>
          <p:nvPr/>
        </p:nvSpPr>
        <p:spPr>
          <a:xfrm>
            <a:off x="4827335" y="1932901"/>
            <a:ext cx="1178813" cy="1161809"/>
          </a:xfrm>
          <a:prstGeom prst="ellipse">
            <a:avLst/>
          </a:prstGeom>
          <a:solidFill>
            <a:srgbClr val="007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807" y="2154679"/>
            <a:ext cx="475868" cy="8110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868" y="1399057"/>
            <a:ext cx="3446207" cy="2354047"/>
          </a:xfrm>
          <a:prstGeom prst="rect">
            <a:avLst/>
          </a:prstGeom>
        </p:spPr>
      </p:pic>
      <p:pic>
        <p:nvPicPr>
          <p:cNvPr id="39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1345" y="175854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936446">
            <a:off x="416898" y="3544448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671116">
            <a:off x="638189" y="708670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46831">
            <a:off x="152078" y="1335100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055866">
            <a:off x="512705" y="2064705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193005">
            <a:off x="143264" y="2823764"/>
            <a:ext cx="387169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Стрелка вправо 44"/>
          <p:cNvSpPr/>
          <p:nvPr/>
        </p:nvSpPr>
        <p:spPr>
          <a:xfrm rot="20616276">
            <a:off x="3558757" y="2740558"/>
            <a:ext cx="676298" cy="1167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1946631">
            <a:off x="3139788" y="2011209"/>
            <a:ext cx="676298" cy="1167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2961502" y="2484469"/>
            <a:ext cx="1194866" cy="12877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21115838">
            <a:off x="6540949" y="2416978"/>
            <a:ext cx="1088968" cy="13803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6534976" y="2581424"/>
            <a:ext cx="1348159" cy="13362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267941">
            <a:off x="6528159" y="2787681"/>
            <a:ext cx="1869657" cy="10221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21115838">
            <a:off x="6536200" y="2161634"/>
            <a:ext cx="2718215" cy="11849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8724" y="332704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motorB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362864" y="3327043"/>
            <a:ext cx="100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motorC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01027" y="1631467"/>
            <a:ext cx="100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motorA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028546" y="1606773"/>
            <a:ext cx="100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motorD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989982" y="2895272"/>
            <a:ext cx="100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motorC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05014" y="1868123"/>
            <a:ext cx="1005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383455" y="1388881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sensor1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336287" y="3201666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23" y="2703881"/>
            <a:ext cx="561905" cy="295238"/>
          </a:xfrm>
          <a:prstGeom prst="rect">
            <a:avLst/>
          </a:prstGeom>
        </p:spPr>
      </p:pic>
      <p:sp>
        <p:nvSpPr>
          <p:cNvPr id="59" name="Стрелка вправо 58"/>
          <p:cNvSpPr/>
          <p:nvPr/>
        </p:nvSpPr>
        <p:spPr>
          <a:xfrm rot="20782464">
            <a:off x="3133105" y="2713802"/>
            <a:ext cx="676298" cy="11679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08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BB854">
                  <a:shade val="30000"/>
                  <a:satMod val="115000"/>
                </a:srgbClr>
              </a:gs>
              <a:gs pos="50000">
                <a:srgbClr val="8BB854">
                  <a:shade val="67500"/>
                  <a:satMod val="115000"/>
                </a:srgbClr>
              </a:gs>
              <a:gs pos="100000">
                <a:srgbClr val="8BB85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BA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12413" y="-229849"/>
            <a:ext cx="11516661" cy="106006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управления решена!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01975" y="1870071"/>
            <a:ext cx="5307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«Собака-пастушок»,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Варвара Изотова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760841" y="1794007"/>
            <a:ext cx="5976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Роботизированное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устройство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«Пульт управления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 Петр Михайлов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57218">
            <a:off x="10984191" y="3018736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879228">
            <a:off x="11387377" y="6411369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6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13898">
            <a:off x="11541035" y="3551552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10387">
            <a:off x="11122557" y="4202021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98648">
            <a:off x="11483184" y="4931626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864213">
            <a:off x="11113743" y="5690685"/>
            <a:ext cx="387169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74" y="612064"/>
            <a:ext cx="5241100" cy="3792610"/>
          </a:xfrm>
          <a:prstGeom prst="rect">
            <a:avLst/>
          </a:prstGeom>
        </p:spPr>
      </p:pic>
      <p:pic>
        <p:nvPicPr>
          <p:cNvPr id="24" name="Google Shape;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1345" y="175854"/>
            <a:ext cx="507722" cy="4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9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936446">
            <a:off x="484531" y="3568487"/>
            <a:ext cx="302550" cy="2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6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1671116">
            <a:off x="638189" y="708670"/>
            <a:ext cx="490505" cy="4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146831">
            <a:off x="219711" y="1359139"/>
            <a:ext cx="428930" cy="36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98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2055866">
            <a:off x="580338" y="2088744"/>
            <a:ext cx="425261" cy="36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9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193005">
            <a:off x="210897" y="2847803"/>
            <a:ext cx="387169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173686" y="4256544"/>
            <a:ext cx="12256579" cy="2309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научились:</a:t>
            </a:r>
          </a:p>
          <a:p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Объединять контроллеры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EV3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вручную для передачи данных по </a:t>
            </a: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каналу </a:t>
            </a:r>
            <a:r>
              <a:rPr lang="en-US" alt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endParaRPr lang="ru-RU" alt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Кодировать и декодировать информацию для передатчика и приемника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основные команды для работы с сообщениями в </a:t>
            </a:r>
            <a:r>
              <a: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TRIKStudio</a:t>
            </a:r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узнали:</a:t>
            </a:r>
          </a:p>
          <a:p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образом кодировать в одно сообщение показания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энкодеров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двух моторов</a:t>
            </a:r>
          </a:p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показания двух датчиков для передачи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Узнали, что такое младший и старший байт</a:t>
            </a:r>
          </a:p>
        </p:txBody>
      </p:sp>
    </p:spTree>
    <p:extLst>
      <p:ext uri="{BB962C8B-B14F-4D97-AF65-F5344CB8AC3E}">
        <p14:creationId xmlns:p14="http://schemas.microsoft.com/office/powerpoint/2010/main" val="1687130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232</Words>
  <Application>Microsoft Office PowerPoint</Application>
  <PresentationFormat>Широкоэкранный</PresentationFormat>
  <Paragraphs>47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Роботизированная система «Собака-пастушок» Передача данных по каналу Bluetooth</vt:lpstr>
      <vt:lpstr>Алгоритм управления по каналу Bluetooth</vt:lpstr>
      <vt:lpstr>Задача управления решена!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2023-09-22T13:37:46Z</dcterms:created>
  <dcterms:modified xsi:type="dcterms:W3CDTF">2023-09-24T15:18:24Z</dcterms:modified>
</cp:coreProperties>
</file>