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ina Vlaskova" initials="PV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686" autoAdjust="0"/>
  </p:normalViewPr>
  <p:slideViewPr>
    <p:cSldViewPr snapToGrid="0">
      <p:cViewPr>
        <p:scale>
          <a:sx n="85" d="100"/>
          <a:sy n="85" d="100"/>
        </p:scale>
        <p:origin x="-59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85D2C-E2C4-4039-9528-61F3AC438A1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394D3-9C18-46A3-A994-6B3CCDBC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7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EDA5D-7251-42A5-B23D-74F63425751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675C8-408E-4C1C-AEC8-A28D4A0C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5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8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5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8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3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9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0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1368-77FE-4AE6-B2B0-7E143D149460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1D49-10A8-4A04-87C1-3CA488137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483" y="2069960"/>
            <a:ext cx="11229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Подготовка команды </a:t>
            </a:r>
            <a:r>
              <a:rPr lang="en-US" sz="4800" dirty="0" err="1" smtClean="0"/>
              <a:t>Coolermaster</a:t>
            </a:r>
            <a:r>
              <a:rPr lang="ru-RU" sz="4800" dirty="0" smtClean="0"/>
              <a:t> к участию </a:t>
            </a:r>
            <a:r>
              <a:rPr lang="ru-RU" sz="4800" dirty="0"/>
              <a:t>в </a:t>
            </a:r>
            <a:r>
              <a:rPr lang="ru-RU" sz="4800" dirty="0" smtClean="0"/>
              <a:t>фестивале «</a:t>
            </a:r>
            <a:r>
              <a:rPr lang="ru-RU" sz="4800" dirty="0" err="1" smtClean="0"/>
              <a:t>РобоФинист</a:t>
            </a:r>
            <a:r>
              <a:rPr lang="ru-RU" sz="4800" dirty="0" smtClean="0"/>
              <a:t> 2023» </a:t>
            </a:r>
            <a:r>
              <a:rPr lang="en-US" sz="4800" dirty="0" smtClean="0"/>
              <a:t> </a:t>
            </a:r>
            <a:endParaRPr lang="ru-RU" sz="4800" dirty="0"/>
          </a:p>
        </p:txBody>
      </p:sp>
      <p:sp>
        <p:nvSpPr>
          <p:cNvPr id="3" name="Подзаголовок 5"/>
          <p:cNvSpPr txBox="1">
            <a:spLocks/>
          </p:cNvSpPr>
          <p:nvPr/>
        </p:nvSpPr>
        <p:spPr>
          <a:xfrm>
            <a:off x="1380308" y="56212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600">
                <a:latin typeface="Georgia" panose="02040502050405020303" pitchFamily="18" charset="0"/>
              </a:defRPr>
            </a:lvl1pPr>
          </a:lstStyle>
          <a:p>
            <a:r>
              <a:rPr lang="ru-RU" sz="2400" dirty="0" smtClean="0">
                <a:latin typeface="+mn-lt"/>
              </a:rPr>
              <a:t>Ксендзов Никита Валерьевич</a:t>
            </a:r>
            <a:r>
              <a:rPr lang="ru-RU" sz="2400" dirty="0" smtClean="0">
                <a:latin typeface="+mn-lt"/>
              </a:rPr>
              <a:t>, </a:t>
            </a:r>
            <a:endParaRPr lang="en-US" sz="2400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Преподаватель робототехники</a:t>
            </a:r>
            <a:endParaRPr lang="ru-RU" sz="24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6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9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9929" y="1685365"/>
            <a:ext cx="109817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 21 апреля по 1 мая проходил </a:t>
            </a:r>
            <a:r>
              <a:rPr lang="en-US" dirty="0" err="1"/>
              <a:t>Roboskills</a:t>
            </a:r>
            <a:r>
              <a:rPr lang="en-US" dirty="0"/>
              <a:t> 2023 International Robotics Competitions + </a:t>
            </a:r>
            <a:r>
              <a:rPr lang="ru-RU" dirty="0"/>
              <a:t>Отборочный этап </a:t>
            </a:r>
            <a:r>
              <a:rPr lang="ru-RU" dirty="0" err="1"/>
              <a:t>РобоФинист</a:t>
            </a:r>
            <a:r>
              <a:rPr lang="ru-RU" dirty="0"/>
              <a:t> 2023 </a:t>
            </a:r>
            <a:r>
              <a:rPr lang="ru-RU" dirty="0" smtClean="0"/>
              <a:t>Петрозаводск. В данном мероприятии приняли участие обучающиеся Петрозаводского Президентского кадетского училища: </a:t>
            </a:r>
            <a:r>
              <a:rPr lang="en-US" dirty="0" err="1" smtClean="0"/>
              <a:t>Coolermaster</a:t>
            </a:r>
            <a:r>
              <a:rPr lang="en-US" dirty="0" smtClean="0"/>
              <a:t>, </a:t>
            </a:r>
            <a:r>
              <a:rPr lang="ru-RU" dirty="0" smtClean="0"/>
              <a:t>Матвей и Кадеты. По итогам соревнований лучшего результата добилась команда </a:t>
            </a:r>
            <a:r>
              <a:rPr lang="en-US" dirty="0" err="1" smtClean="0"/>
              <a:t>Coolermaster</a:t>
            </a:r>
            <a:r>
              <a:rPr lang="ru-RU" dirty="0" smtClean="0"/>
              <a:t>, которая принимала участие </a:t>
            </a:r>
            <a:r>
              <a:rPr lang="ru-RU" dirty="0"/>
              <a:t>в </a:t>
            </a:r>
            <a:r>
              <a:rPr lang="ru-RU" dirty="0" smtClean="0"/>
              <a:t>практической олимпиаде </a:t>
            </a:r>
            <a:r>
              <a:rPr lang="ru-RU" dirty="0"/>
              <a:t>по робототехнике: </a:t>
            </a:r>
            <a:r>
              <a:rPr lang="ru-RU" dirty="0" err="1" smtClean="0"/>
              <a:t>Lego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Состав команды </a:t>
            </a:r>
            <a:r>
              <a:rPr lang="en-US" dirty="0" err="1" smtClean="0"/>
              <a:t>coolermaster</a:t>
            </a:r>
            <a:r>
              <a:rPr lang="en-US" dirty="0" smtClean="0"/>
              <a:t>:</a:t>
            </a:r>
          </a:p>
          <a:p>
            <a:pPr fontAlgn="t"/>
            <a:r>
              <a:rPr lang="ru-RU" dirty="0"/>
              <a:t>Дехтярев Владимир Николаевич</a:t>
            </a:r>
          </a:p>
          <a:p>
            <a:pPr fontAlgn="t"/>
            <a:r>
              <a:rPr lang="ru-RU" dirty="0" smtClean="0"/>
              <a:t>Смелов </a:t>
            </a:r>
            <a:r>
              <a:rPr lang="ru-RU" dirty="0"/>
              <a:t>Арсений Тимурович</a:t>
            </a:r>
          </a:p>
          <a:p>
            <a:pPr fontAlgn="t"/>
            <a:r>
              <a:rPr lang="ru-RU" dirty="0" err="1" smtClean="0"/>
              <a:t>Мишагин</a:t>
            </a:r>
            <a:r>
              <a:rPr lang="ru-RU" dirty="0" smtClean="0"/>
              <a:t> </a:t>
            </a:r>
            <a:r>
              <a:rPr lang="ru-RU" dirty="0"/>
              <a:t>Егор Дмитриевич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3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9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9929" y="1685365"/>
            <a:ext cx="10981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Во время подготовки к региональному этапу были использованы материалы предыдущих лет. Кадетам на самостоятельное изучение был передан список заданий, которые они могли выполнить во время учебного занятия.  Команда с наилучшим результатом была зарегистрирована на практическую олимпиаду по робототехнике. Оставшиеся команды </a:t>
            </a:r>
            <a:r>
              <a:rPr lang="ru-RU" dirty="0"/>
              <a:t>были зарегистрированы на: </a:t>
            </a:r>
            <a:r>
              <a:rPr lang="ru-RU" dirty="0" smtClean="0"/>
              <a:t>интеллектуальное </a:t>
            </a:r>
            <a:r>
              <a:rPr lang="ru-RU" dirty="0"/>
              <a:t>сумо 15х15: образовательные конструкторы и </a:t>
            </a:r>
            <a:r>
              <a:rPr lang="ru-RU" dirty="0" smtClean="0"/>
              <a:t>футбол </a:t>
            </a:r>
            <a:r>
              <a:rPr lang="ru-RU" dirty="0"/>
              <a:t>управляемых </a:t>
            </a:r>
            <a:r>
              <a:rPr lang="ru-RU" dirty="0" smtClean="0"/>
              <a:t>роботов.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11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91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8541" y="1864659"/>
            <a:ext cx="1086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После победы в региональном этапе фестиваля </a:t>
            </a:r>
            <a:r>
              <a:rPr lang="ru-RU" dirty="0" err="1" smtClean="0"/>
              <a:t>Робофинист</a:t>
            </a:r>
            <a:r>
              <a:rPr lang="ru-RU" dirty="0" smtClean="0"/>
              <a:t> 2023 команда </a:t>
            </a:r>
            <a:r>
              <a:rPr lang="en-US" dirty="0" err="1" smtClean="0"/>
              <a:t>Coolermaster</a:t>
            </a:r>
            <a:r>
              <a:rPr lang="en-US" dirty="0" smtClean="0"/>
              <a:t> </a:t>
            </a:r>
            <a:r>
              <a:rPr lang="ru-RU" dirty="0" smtClean="0"/>
              <a:t>была приглашена </a:t>
            </a:r>
            <a:r>
              <a:rPr lang="ru-RU" dirty="0"/>
              <a:t>на Фестиваль </a:t>
            </a:r>
            <a:r>
              <a:rPr lang="ru-RU" dirty="0" smtClean="0"/>
              <a:t>«</a:t>
            </a:r>
            <a:r>
              <a:rPr lang="ru-RU" dirty="0" err="1" smtClean="0"/>
              <a:t>РобоФинист</a:t>
            </a:r>
            <a:r>
              <a:rPr lang="ru-RU" dirty="0" smtClean="0"/>
              <a:t>» 2023, который пройдет в г. Санкт-Петербург с </a:t>
            </a:r>
            <a:r>
              <a:rPr lang="ru-RU" dirty="0"/>
              <a:t>29 октября </a:t>
            </a:r>
            <a:r>
              <a:rPr lang="ru-RU" dirty="0" smtClean="0"/>
              <a:t>по</a:t>
            </a:r>
            <a:r>
              <a:rPr lang="ru-RU" dirty="0"/>
              <a:t> 1 ноября </a:t>
            </a:r>
            <a:r>
              <a:rPr lang="ru-RU" dirty="0" smtClean="0"/>
              <a:t>2023. На данный момент команда </a:t>
            </a:r>
            <a:r>
              <a:rPr lang="en-US" dirty="0" err="1" smtClean="0"/>
              <a:t>Coolermaster</a:t>
            </a:r>
            <a:r>
              <a:rPr lang="en-US" dirty="0" smtClean="0"/>
              <a:t> </a:t>
            </a:r>
            <a:r>
              <a:rPr lang="ru-RU" dirty="0" smtClean="0"/>
              <a:t>ведет активное участие к </a:t>
            </a:r>
            <a:r>
              <a:rPr lang="ru-RU" smtClean="0"/>
              <a:t>сореввнованиям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105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172</Words>
  <Application>Microsoft Office PowerPoint</Application>
  <PresentationFormat>Произвольный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79</cp:revision>
  <cp:lastPrinted>2017-10-16T11:13:10Z</cp:lastPrinted>
  <dcterms:created xsi:type="dcterms:W3CDTF">2017-10-16T10:14:16Z</dcterms:created>
  <dcterms:modified xsi:type="dcterms:W3CDTF">2023-09-24T17:34:43Z</dcterms:modified>
</cp:coreProperties>
</file>