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7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8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1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8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9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3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7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2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A79B-77D6-4A6D-B6E5-44D835CD3222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11890-6303-438E-A435-DC5A2DD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4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05468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Bookman Old Style" panose="02050604050505020204" pitchFamily="18" charset="0"/>
              </a:rPr>
              <a:t>«Театр Роботов»</a:t>
            </a:r>
            <a:endParaRPr lang="ru-R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07" t="2053" r="18853" b="-2053"/>
          <a:stretch/>
        </p:blipFill>
        <p:spPr>
          <a:xfrm>
            <a:off x="-479831" y="2808288"/>
            <a:ext cx="3977774" cy="2571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212" r="11269" b="-212"/>
          <a:stretch/>
        </p:blipFill>
        <p:spPr>
          <a:xfrm>
            <a:off x="7634514" y="205468"/>
            <a:ext cx="3935186" cy="3041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742" y="1277257"/>
            <a:ext cx="7387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Все мы росли на сказках. Они несут радость, мудрость и любовь, в них добро всегда побеждает зло, они учат нас взаимопомощи и поддержке, уважению взрослых. Мы решили показать младшим ребятам одну из таких сказок. </a:t>
            </a:r>
            <a:r>
              <a:rPr lang="ru-RU" sz="2000" b="1" dirty="0" smtClean="0"/>
              <a:t>Наш проект объединил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19288" y="2503490"/>
            <a:ext cx="3715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/>
              <a:t>себе технический прогресс и народное творчество. Это спектакль в стихах по мотивам сказки "Красная Шапочка" где в качестве актёров выступают роботы, собранные из конструктора </a:t>
            </a:r>
            <a:r>
              <a:rPr lang="en-US" sz="2000" b="1" dirty="0"/>
              <a:t>Lego </a:t>
            </a:r>
            <a:r>
              <a:rPr lang="en-US" sz="2000" b="1" dirty="0" err="1"/>
              <a:t>Mindstorms</a:t>
            </a:r>
            <a:r>
              <a:rPr lang="en-US" sz="2000" b="1" dirty="0"/>
              <a:t> EV</a:t>
            </a:r>
            <a:r>
              <a:rPr lang="ru-RU" sz="2000" b="1" dirty="0"/>
              <a:t>3.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4" b="8441"/>
          <a:stretch/>
        </p:blipFill>
        <p:spPr>
          <a:xfrm>
            <a:off x="4276006" y="4833256"/>
            <a:ext cx="7437023" cy="1848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73951" y="3270486"/>
            <a:ext cx="40987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Для </a:t>
            </a:r>
            <a:r>
              <a:rPr lang="ru-RU" sz="2000" b="1" dirty="0"/>
              <a:t>«оживления» роботов использовалась среда программирования, специально разработанная для данного конструктора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1868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78" y="104311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Творческая работа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4" y="1373345"/>
            <a:ext cx="3545718" cy="2659289"/>
          </a:xfrm>
        </p:spPr>
      </p:pic>
      <p:sp>
        <p:nvSpPr>
          <p:cNvPr id="8" name="Прямоугольник 7"/>
          <p:cNvSpPr/>
          <p:nvPr/>
        </p:nvSpPr>
        <p:spPr>
          <a:xfrm>
            <a:off x="3949385" y="1373345"/>
            <a:ext cx="4238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Наша цель – привлечь детей к занятиям робототехникой, а также с помощью ярких кукольных спектаклей донести до детей добрые мотивы старых и таких знакомых всем сказок.</a:t>
            </a: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57" y="409764"/>
            <a:ext cx="3848414" cy="2561847"/>
          </a:xfrm>
        </p:spPr>
      </p:pic>
      <p:sp>
        <p:nvSpPr>
          <p:cNvPr id="11" name="TextBox 10"/>
          <p:cNvSpPr txBox="1"/>
          <p:nvPr/>
        </p:nvSpPr>
        <p:spPr>
          <a:xfrm>
            <a:off x="838200" y="4453831"/>
            <a:ext cx="6796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Но как говорится, театр начинается с вешалки. Правильный подбор костюма очень важен. Объём и высота самого робота позволяют создать точные выкройки и сделать серые, бездушные конструкции более человечными и яркими.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4" y="3472375"/>
            <a:ext cx="4557486" cy="30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7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27" y="72568"/>
            <a:ext cx="10515600" cy="103275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Выступления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1" b="8879"/>
          <a:stretch/>
        </p:blipFill>
        <p:spPr>
          <a:xfrm>
            <a:off x="147261" y="1041140"/>
            <a:ext cx="3700084" cy="206102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01977" y="1296281"/>
            <a:ext cx="4160495" cy="1010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/>
              <a:t>Наши первые гастроли проводились в детском саду и увенчались успехом, все детишки были довольны и счастливы!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t="26997" r="17667" b="12899"/>
          <a:stretch/>
        </p:blipFill>
        <p:spPr>
          <a:xfrm>
            <a:off x="8579271" y="363251"/>
            <a:ext cx="3178629" cy="1866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4" r="8821"/>
          <a:stretch/>
        </p:blipFill>
        <p:spPr>
          <a:xfrm>
            <a:off x="8162472" y="2476074"/>
            <a:ext cx="3139428" cy="2095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6836" y="2493952"/>
            <a:ext cx="41329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Массу радостных эмоций и восторга вызвало выступление на городском фестивале "</a:t>
            </a:r>
            <a:r>
              <a:rPr lang="ru-RU" sz="2000" b="1" dirty="0" err="1"/>
              <a:t>Самоделкин</a:t>
            </a:r>
            <a:r>
              <a:rPr lang="ru-RU" sz="2000" b="1" dirty="0" smtClean="0"/>
              <a:t>".</a:t>
            </a:r>
            <a:r>
              <a:rPr lang="ru-RU" sz="2000" b="1" dirty="0"/>
              <a:t> Ребята и их родители с удовольствием пообщались с нашими "актёрами" после представления. 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431" r="5485" b="5637"/>
          <a:stretch/>
        </p:blipFill>
        <p:spPr>
          <a:xfrm>
            <a:off x="395824" y="3746633"/>
            <a:ext cx="3556000" cy="25421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0649" y="5204790"/>
            <a:ext cx="770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Надеемся наш проект будет интересен детям не только дошкольного возраста, но и ребятам постарше, они будут увлекаться не только техническими направлениями, но и с радостью посещать театр и читать </a:t>
            </a:r>
            <a:r>
              <a:rPr lang="ru-RU" sz="2000" b="1" dirty="0" smtClean="0"/>
              <a:t>сказки</a:t>
            </a:r>
            <a:r>
              <a:rPr lang="ru-RU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12829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243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Тема Office</vt:lpstr>
      <vt:lpstr>«Театр Роботов»</vt:lpstr>
      <vt:lpstr>Творческая работа</vt:lpstr>
      <vt:lpstr>Выступления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 Роботов»</dc:title>
  <dc:creator>Пользователь Windows</dc:creator>
  <cp:lastModifiedBy>Пользователь Windows</cp:lastModifiedBy>
  <cp:revision>4</cp:revision>
  <dcterms:created xsi:type="dcterms:W3CDTF">2017-09-19T18:13:49Z</dcterms:created>
  <dcterms:modified xsi:type="dcterms:W3CDTF">2017-09-19T18:46:53Z</dcterms:modified>
</cp:coreProperties>
</file>