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3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0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3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2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2DDC-49AA-448D-ACAF-AA627DE5393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784-0E1E-4B5C-8C3B-C1DF9861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5825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697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фестивалю часть деталей будет заменена сконструированными и распечатанными на 3</a:t>
            </a:r>
            <a:r>
              <a:rPr lang="en-US" dirty="0" smtClean="0"/>
              <a:t>D</a:t>
            </a:r>
            <a:r>
              <a:rPr lang="ru-RU" dirty="0" smtClean="0"/>
              <a:t>-принтере. Цель замены – фиксация механизма и </a:t>
            </a:r>
            <a:r>
              <a:rPr lang="ru-RU" smtClean="0"/>
              <a:t>предупреждение саморазрушения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0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План подготовки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2017-09-20T08:40:54Z</dcterms:created>
  <dcterms:modified xsi:type="dcterms:W3CDTF">2017-09-20T08:44:14Z</dcterms:modified>
</cp:coreProperties>
</file>