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FABE-0791-415A-99FE-EE39CEF1A989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64AF-83B2-4ABE-B6F2-72C0A6F3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5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FABE-0791-415A-99FE-EE39CEF1A989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64AF-83B2-4ABE-B6F2-72C0A6F3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4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FABE-0791-415A-99FE-EE39CEF1A989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64AF-83B2-4ABE-B6F2-72C0A6F3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3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FABE-0791-415A-99FE-EE39CEF1A989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64AF-83B2-4ABE-B6F2-72C0A6F3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FABE-0791-415A-99FE-EE39CEF1A989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64AF-83B2-4ABE-B6F2-72C0A6F3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5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FABE-0791-415A-99FE-EE39CEF1A989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64AF-83B2-4ABE-B6F2-72C0A6F3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16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FABE-0791-415A-99FE-EE39CEF1A989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64AF-83B2-4ABE-B6F2-72C0A6F3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6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FABE-0791-415A-99FE-EE39CEF1A989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64AF-83B2-4ABE-B6F2-72C0A6F3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4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FABE-0791-415A-99FE-EE39CEF1A989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64AF-83B2-4ABE-B6F2-72C0A6F3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9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FABE-0791-415A-99FE-EE39CEF1A989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64AF-83B2-4ABE-B6F2-72C0A6F3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8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FABE-0791-415A-99FE-EE39CEF1A989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64AF-83B2-4ABE-B6F2-72C0A6F3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FABE-0791-415A-99FE-EE39CEF1A989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064AF-83B2-4ABE-B6F2-72C0A6F37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120" y="-8477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Робот для обследования, визуализации и очистки труб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285" y="2094806"/>
            <a:ext cx="4713670" cy="38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0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Очистка трубы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4" y="1560227"/>
            <a:ext cx="8182372" cy="43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8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 трубы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626" y="1424881"/>
            <a:ext cx="5730240" cy="453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30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Робот для обследования, визуализации и очистки труб</vt:lpstr>
      <vt:lpstr>Очистка трубы</vt:lpstr>
      <vt:lpstr>Визуализация трубы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 для обследования, визуализации и очистки труб</dc:title>
  <dc:creator>Пользователь Windows</dc:creator>
  <cp:lastModifiedBy>Пользователь Windows</cp:lastModifiedBy>
  <cp:revision>2</cp:revision>
  <dcterms:created xsi:type="dcterms:W3CDTF">2024-10-01T13:09:57Z</dcterms:created>
  <dcterms:modified xsi:type="dcterms:W3CDTF">2024-10-01T13:32:02Z</dcterms:modified>
</cp:coreProperties>
</file>