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Robust</a:t>
            </a:r>
            <a:r>
              <a:rPr lang="tr-TR" dirty="0" smtClean="0"/>
              <a:t> </a:t>
            </a:r>
            <a:r>
              <a:rPr lang="tr-TR" dirty="0" err="1" smtClean="0"/>
              <a:t>team</a:t>
            </a:r>
            <a:r>
              <a:rPr lang="tr-TR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6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team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team</a:t>
            </a:r>
            <a:r>
              <a:rPr lang="tr-TR" dirty="0"/>
              <a:t> is </a:t>
            </a:r>
            <a:r>
              <a:rPr lang="tr-TR" dirty="0" err="1"/>
              <a:t>working</a:t>
            </a:r>
            <a:r>
              <a:rPr lang="tr-TR" dirty="0"/>
              <a:t> </a:t>
            </a:r>
            <a:r>
              <a:rPr lang="tr-TR" dirty="0" err="1"/>
              <a:t>together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3 </a:t>
            </a:r>
            <a:r>
              <a:rPr lang="tr-TR" dirty="0" err="1"/>
              <a:t>years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good</a:t>
            </a:r>
            <a:r>
              <a:rPr lang="tr-TR" dirty="0"/>
              <a:t> </a:t>
            </a:r>
            <a:r>
              <a:rPr lang="tr-TR" dirty="0" err="1"/>
              <a:t>friends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learned</a:t>
            </a:r>
            <a:r>
              <a:rPr lang="tr-TR" dirty="0"/>
              <a:t> </a:t>
            </a:r>
            <a:r>
              <a:rPr lang="tr-TR" dirty="0" err="1" smtClean="0"/>
              <a:t>everything</a:t>
            </a:r>
            <a:r>
              <a:rPr lang="tr-TR" dirty="0" smtClean="0"/>
              <a:t> 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ownselfs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robotics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phisics</a:t>
            </a:r>
            <a:r>
              <a:rPr lang="tr-TR" dirty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0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4060" y="5756856"/>
            <a:ext cx="2690053" cy="907244"/>
          </a:xfrm>
        </p:spPr>
        <p:txBody>
          <a:bodyPr/>
          <a:lstStyle/>
          <a:p>
            <a:r>
              <a:rPr lang="tr-TR" dirty="0" err="1" smtClean="0"/>
              <a:t>movment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Our</a:t>
            </a:r>
            <a:r>
              <a:rPr lang="tr-TR" dirty="0"/>
              <a:t> robot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wheel</a:t>
            </a:r>
            <a:r>
              <a:rPr lang="tr-TR" dirty="0"/>
              <a:t> </a:t>
            </a:r>
            <a:r>
              <a:rPr lang="tr-TR" dirty="0" err="1"/>
              <a:t>drive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there’s</a:t>
            </a: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motors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thrust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torque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thrust</a:t>
            </a:r>
            <a:r>
              <a:rPr lang="tr-TR" dirty="0"/>
              <a:t> </a:t>
            </a:r>
            <a:r>
              <a:rPr lang="tr-TR" dirty="0" err="1"/>
              <a:t>motors</a:t>
            </a:r>
            <a:r>
              <a:rPr lang="tr-TR" dirty="0"/>
              <a:t> </a:t>
            </a:r>
            <a:r>
              <a:rPr lang="tr-TR" dirty="0" err="1"/>
              <a:t>working</a:t>
            </a:r>
            <a:r>
              <a:rPr lang="tr-TR" dirty="0"/>
              <a:t> </a:t>
            </a:r>
            <a:r>
              <a:rPr lang="tr-TR" dirty="0" err="1"/>
              <a:t>together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a 1 motor </a:t>
            </a:r>
            <a:r>
              <a:rPr lang="tr-TR" dirty="0" err="1"/>
              <a:t>becouse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fixed</a:t>
            </a:r>
            <a:r>
              <a:rPr lang="tr-TR" dirty="0"/>
              <a:t> </a:t>
            </a:r>
            <a:r>
              <a:rPr lang="tr-TR" dirty="0" err="1"/>
              <a:t>together</a:t>
            </a:r>
            <a:r>
              <a:rPr lang="tr-TR" dirty="0"/>
              <a:t> in a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shaft</a:t>
            </a:r>
            <a:r>
              <a:rPr lang="tr-TR" dirty="0"/>
              <a:t> .</a:t>
            </a:r>
            <a:endParaRPr lang="en-GB" dirty="0"/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1" y="3185434"/>
            <a:ext cx="3215425" cy="24115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86" y="3185433"/>
            <a:ext cx="3048000" cy="241156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00" y="3185433"/>
            <a:ext cx="3215426" cy="24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9169" y="5859888"/>
            <a:ext cx="2741568" cy="675424"/>
          </a:xfrm>
        </p:spPr>
        <p:txBody>
          <a:bodyPr/>
          <a:lstStyle/>
          <a:p>
            <a:r>
              <a:rPr lang="tr-TR" dirty="0" err="1" smtClean="0"/>
              <a:t>dırectıng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3976" y="528034"/>
            <a:ext cx="8534400" cy="2073022"/>
          </a:xfrm>
        </p:spPr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front</a:t>
            </a:r>
            <a:r>
              <a:rPr lang="tr-TR" dirty="0"/>
              <a:t> </a:t>
            </a:r>
            <a:r>
              <a:rPr lang="tr-TR" dirty="0" err="1"/>
              <a:t>wheels</a:t>
            </a:r>
            <a:r>
              <a:rPr lang="tr-TR" dirty="0"/>
              <a:t> can </a:t>
            </a:r>
            <a:r>
              <a:rPr lang="tr-TR" dirty="0" err="1"/>
              <a:t>free</a:t>
            </a:r>
            <a:r>
              <a:rPr lang="tr-TR" dirty="0"/>
              <a:t> </a:t>
            </a:r>
            <a:r>
              <a:rPr lang="tr-TR" dirty="0" err="1"/>
              <a:t>turn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2 </a:t>
            </a:r>
            <a:r>
              <a:rPr lang="tr-TR" dirty="0" err="1"/>
              <a:t>ways</a:t>
            </a:r>
            <a:r>
              <a:rPr lang="tr-TR" dirty="0"/>
              <a:t> </a:t>
            </a:r>
            <a:r>
              <a:rPr lang="tr-TR" dirty="0" err="1"/>
              <a:t>independent</a:t>
            </a:r>
            <a:r>
              <a:rPr lang="tr-TR" dirty="0"/>
              <a:t>. </a:t>
            </a:r>
            <a:r>
              <a:rPr lang="tr-TR" dirty="0" err="1"/>
              <a:t>There’s</a:t>
            </a:r>
            <a:r>
              <a:rPr lang="tr-TR" dirty="0"/>
              <a:t> a </a:t>
            </a:r>
            <a:r>
              <a:rPr lang="tr-TR" dirty="0" err="1"/>
              <a:t>medium</a:t>
            </a:r>
            <a:r>
              <a:rPr lang="tr-TR" dirty="0"/>
              <a:t> motor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giving</a:t>
            </a:r>
            <a:r>
              <a:rPr lang="tr-TR" dirty="0"/>
              <a:t> a </a:t>
            </a:r>
            <a:r>
              <a:rPr lang="tr-TR" dirty="0" err="1"/>
              <a:t>turn</a:t>
            </a:r>
            <a:r>
              <a:rPr lang="tr-TR" dirty="0"/>
              <a:t> </a:t>
            </a:r>
            <a:r>
              <a:rPr lang="tr-TR" dirty="0" err="1"/>
              <a:t>ability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car.</a:t>
            </a:r>
            <a:endParaRPr lang="en-GB" dirty="0"/>
          </a:p>
          <a:p>
            <a:r>
              <a:rPr lang="tr-TR" dirty="0" err="1"/>
              <a:t>Our</a:t>
            </a:r>
            <a:r>
              <a:rPr lang="tr-TR" dirty="0"/>
              <a:t> robot can </a:t>
            </a:r>
            <a:r>
              <a:rPr lang="tr-TR" dirty="0" err="1"/>
              <a:t>turn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front</a:t>
            </a:r>
            <a:r>
              <a:rPr lang="tr-TR" dirty="0"/>
              <a:t> </a:t>
            </a:r>
            <a:r>
              <a:rPr lang="tr-TR" dirty="0" err="1"/>
              <a:t>wheels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35 </a:t>
            </a:r>
            <a:r>
              <a:rPr lang="tr-TR" dirty="0" err="1"/>
              <a:t>degrees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37" y="3267237"/>
            <a:ext cx="3060879" cy="22956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55" y="3247918"/>
            <a:ext cx="3112394" cy="23342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0" y="3311835"/>
            <a:ext cx="3060878" cy="229565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95167" y="3196703"/>
            <a:ext cx="2944969" cy="22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057" y="5847009"/>
            <a:ext cx="2805963" cy="881486"/>
          </a:xfrm>
        </p:spPr>
        <p:txBody>
          <a:bodyPr/>
          <a:lstStyle/>
          <a:p>
            <a:r>
              <a:rPr lang="tr-TR" dirty="0" err="1" smtClean="0"/>
              <a:t>Scannıng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1028" y="569890"/>
            <a:ext cx="8534400" cy="1812701"/>
          </a:xfrm>
        </p:spPr>
        <p:txBody>
          <a:bodyPr/>
          <a:lstStyle/>
          <a:p>
            <a:r>
              <a:rPr lang="tr-TR" dirty="0"/>
              <a:t>Robot is </a:t>
            </a:r>
            <a:r>
              <a:rPr lang="tr-TR" dirty="0" err="1"/>
              <a:t>scanning</a:t>
            </a:r>
            <a:r>
              <a:rPr lang="tr-TR" dirty="0"/>
              <a:t> </a:t>
            </a:r>
            <a:r>
              <a:rPr lang="tr-TR" dirty="0" err="1"/>
              <a:t>around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2 </a:t>
            </a:r>
            <a:r>
              <a:rPr lang="tr-TR" dirty="0" err="1"/>
              <a:t>ultasonic</a:t>
            </a:r>
            <a:r>
              <a:rPr lang="tr-TR" dirty="0"/>
              <a:t> </a:t>
            </a:r>
            <a:r>
              <a:rPr lang="tr-TR" dirty="0" err="1"/>
              <a:t>sensors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code</a:t>
            </a:r>
            <a:r>
              <a:rPr lang="tr-TR" dirty="0"/>
              <a:t> is </a:t>
            </a:r>
            <a:r>
              <a:rPr lang="tr-TR" dirty="0" err="1"/>
              <a:t>calculating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wich</a:t>
            </a:r>
            <a:r>
              <a:rPr lang="tr-TR" dirty="0"/>
              <a:t> </a:t>
            </a:r>
            <a:r>
              <a:rPr lang="tr-TR" dirty="0" err="1"/>
              <a:t>wall</a:t>
            </a:r>
            <a:r>
              <a:rPr lang="tr-TR" dirty="0"/>
              <a:t> is </a:t>
            </a:r>
            <a:r>
              <a:rPr lang="tr-TR" dirty="0" err="1"/>
              <a:t>nearest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turning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front</a:t>
            </a:r>
            <a:r>
              <a:rPr lang="tr-TR" dirty="0"/>
              <a:t> </a:t>
            </a:r>
            <a:r>
              <a:rPr lang="tr-TR" dirty="0" err="1"/>
              <a:t>wheels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oposite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2" y="1957589"/>
            <a:ext cx="2834023" cy="377869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5" y="1957589"/>
            <a:ext cx="2769226" cy="377869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85" y="2382591"/>
            <a:ext cx="4644980" cy="261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7694" y="5834129"/>
            <a:ext cx="3784757" cy="829971"/>
          </a:xfrm>
        </p:spPr>
        <p:txBody>
          <a:bodyPr/>
          <a:lstStyle/>
          <a:p>
            <a:r>
              <a:rPr lang="tr-TR" dirty="0" err="1" smtClean="0"/>
              <a:t>Lıne</a:t>
            </a:r>
            <a:r>
              <a:rPr lang="tr-TR" dirty="0" smtClean="0"/>
              <a:t> </a:t>
            </a:r>
            <a:r>
              <a:rPr lang="tr-TR" dirty="0" err="1" smtClean="0"/>
              <a:t>dedectıng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1"/>
            <a:ext cx="8356757" cy="3152104"/>
          </a:xfrm>
        </p:spPr>
        <p:txBody>
          <a:bodyPr/>
          <a:lstStyle/>
          <a:p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our</a:t>
            </a:r>
            <a:r>
              <a:rPr lang="tr-TR" dirty="0"/>
              <a:t> robot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a </a:t>
            </a:r>
            <a:r>
              <a:rPr lang="tr-TR" dirty="0" err="1"/>
              <a:t>color</a:t>
            </a:r>
            <a:r>
              <a:rPr lang="tr-TR" dirty="0"/>
              <a:t> sensor </a:t>
            </a:r>
            <a:r>
              <a:rPr lang="tr-TR" dirty="0" err="1"/>
              <a:t>too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seeing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black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white</a:t>
            </a:r>
            <a:r>
              <a:rPr lang="tr-TR" dirty="0"/>
              <a:t> </a:t>
            </a:r>
            <a:r>
              <a:rPr lang="tr-TR" dirty="0" err="1"/>
              <a:t>stripes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ground</a:t>
            </a:r>
            <a:r>
              <a:rPr lang="tr-TR" dirty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2479540"/>
            <a:ext cx="3039414" cy="40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Note</a:t>
            </a:r>
            <a:r>
              <a:rPr lang="tr-TR" dirty="0" smtClean="0"/>
              <a:t>,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WE ARE THE ROBUST TEAM AND WE </a:t>
            </a:r>
            <a:r>
              <a:rPr lang="tr-TR" dirty="0" smtClean="0"/>
              <a:t>THINK </a:t>
            </a:r>
            <a:r>
              <a:rPr lang="tr-TR" dirty="0"/>
              <a:t>WE </a:t>
            </a:r>
            <a:r>
              <a:rPr lang="tr-TR" dirty="0" smtClean="0"/>
              <a:t>COMING </a:t>
            </a:r>
            <a:r>
              <a:rPr lang="tr-TR" dirty="0"/>
              <a:t>FOR GLORY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2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</TotalTime>
  <Words>165</Words>
  <Application>Microsoft Office PowerPoint</Application>
  <PresentationFormat>Geniş ekran</PresentationFormat>
  <Paragraphs>14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Dilim</vt:lpstr>
      <vt:lpstr>Robust team </vt:lpstr>
      <vt:lpstr>About our team</vt:lpstr>
      <vt:lpstr>movment</vt:lpstr>
      <vt:lpstr>dırectıng</vt:lpstr>
      <vt:lpstr>Scannıng</vt:lpstr>
      <vt:lpstr>Lıne dedectıng</vt:lpstr>
      <vt:lpstr>Note,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team</dc:title>
  <dc:creator>Adiclas Adiclas</dc:creator>
  <cp:lastModifiedBy>Adiclas Adiclas</cp:lastModifiedBy>
  <cp:revision>2</cp:revision>
  <dcterms:created xsi:type="dcterms:W3CDTF">2018-08-29T19:43:52Z</dcterms:created>
  <dcterms:modified xsi:type="dcterms:W3CDTF">2018-08-29T19:55:56Z</dcterms:modified>
</cp:coreProperties>
</file>