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8" r:id="rId1"/>
  </p:sldMasterIdLst>
  <p:sldIdLst>
    <p:sldId id="256" r:id="rId2"/>
    <p:sldId id="257" r:id="rId3"/>
    <p:sldId id="258" r:id="rId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4" d="100"/>
          <a:sy n="104" d="100"/>
        </p:scale>
        <p:origin x="-174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Прямоугольник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8991600" y="3048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0353B2-E510-4CFD-B8A1-46AEA0E8A347}" type="datetimeFigureOut">
              <a:rPr lang="ru-RU" smtClean="0"/>
              <a:t>28.08.2018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155448" y="2420112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Овал 12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53923328-7B99-4CB1-BDD5-64054935DB39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0353B2-E510-4CFD-B8A1-46AEA0E8A347}" type="datetimeFigureOut">
              <a:rPr lang="ru-RU" smtClean="0"/>
              <a:t>28.08.2018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923328-7B99-4CB1-BDD5-64054935DB39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 rot="5400000">
            <a:off x="4021836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6839712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Овал 14"/>
          <p:cNvSpPr/>
          <p:nvPr/>
        </p:nvSpPr>
        <p:spPr>
          <a:xfrm>
            <a:off x="6934200" y="3020251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915912" y="3009901"/>
            <a:ext cx="457200" cy="441325"/>
          </a:xfrm>
        </p:spPr>
        <p:txBody>
          <a:bodyPr/>
          <a:lstStyle/>
          <a:p>
            <a:fld id="{53923328-7B99-4CB1-BDD5-64054935DB39}" type="slidenum">
              <a:rPr lang="ru-RU" smtClean="0"/>
              <a:t>‹#›</a:t>
            </a:fld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0353B2-E510-4CFD-B8A1-46AEA0E8A347}" type="datetimeFigureOut">
              <a:rPr lang="ru-RU" smtClean="0"/>
              <a:t>28.08.2018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0353B2-E510-4CFD-B8A1-46AEA0E8A347}" type="datetimeFigureOut">
              <a:rPr lang="ru-RU" smtClean="0"/>
              <a:t>28.08.2018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4361688" y="1026372"/>
            <a:ext cx="457200" cy="441325"/>
          </a:xfrm>
        </p:spPr>
        <p:txBody>
          <a:bodyPr/>
          <a:lstStyle/>
          <a:p>
            <a:fld id="{53923328-7B99-4CB1-BDD5-64054935DB39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Объект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152400" y="2286000"/>
            <a:ext cx="8833104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55448" y="142352"/>
            <a:ext cx="8833104" cy="213969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3" name="Прямоугольник 12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Прямоугольник 13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0353B2-E510-4CFD-B8A1-46AEA0E8A347}" type="datetimeFigureOut">
              <a:rPr lang="ru-RU" smtClean="0"/>
              <a:t>28.08.2018</a:t>
            </a:fld>
            <a:endParaRPr lang="ru-RU"/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152400" y="2438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Овал 9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Овал 10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53923328-7B99-4CB1-BDD5-64054935DB39}" type="slidenum">
              <a:rPr lang="ru-RU" smtClean="0"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5791200" y="6409944"/>
            <a:ext cx="3044952" cy="365760"/>
          </a:xfrm>
        </p:spPr>
        <p:txBody>
          <a:bodyPr/>
          <a:lstStyle/>
          <a:p>
            <a:fld id="{4D0353B2-E510-4CFD-B8A1-46AEA0E8A347}" type="datetimeFigureOut">
              <a:rPr lang="ru-RU" smtClean="0"/>
              <a:t>28.08.2018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923328-7B99-4CB1-BDD5-64054935DB39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 flipV="1">
            <a:off x="4563080" y="1575652"/>
            <a:ext cx="8921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Объект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Объект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 flipV="1">
            <a:off x="4572000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Прямоугольник 19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1" name="Прямоугольник 20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2" name="Прямоугольник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152400" y="1371600"/>
            <a:ext cx="8833104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оугольник 12"/>
          <p:cNvSpPr>
            <a:spLocks noChangeArrowheads="1"/>
          </p:cNvSpPr>
          <p:nvPr/>
        </p:nvSpPr>
        <p:spPr bwMode="auto">
          <a:xfrm>
            <a:off x="145923" y="6391656"/>
            <a:ext cx="8833104" cy="31089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0353B2-E510-4CFD-B8A1-46AEA0E8A347}" type="datetimeFigureOut">
              <a:rPr lang="ru-RU" smtClean="0"/>
              <a:t>28.08.2018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304800" y="6409944"/>
            <a:ext cx="3581400" cy="365760"/>
          </a:xfrm>
        </p:spPr>
        <p:txBody>
          <a:bodyPr/>
          <a:lstStyle/>
          <a:p>
            <a:endParaRPr lang="ru-RU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52400" y="128016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4" name="Объект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6" name="Объект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Овал 24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Овал 26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4343400" y="1042416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fld id="{53923328-7B99-4CB1-BDD5-64054935DB39}" type="slidenum">
              <a:rPr lang="ru-RU" smtClean="0"/>
              <a:t>‹#›</a:t>
            </a:fld>
            <a:endParaRPr lang="ru-RU"/>
          </a:p>
        </p:txBody>
      </p:sp>
      <p:sp>
        <p:nvSpPr>
          <p:cNvPr id="23" name="Заголовок 22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0353B2-E510-4CFD-B8A1-46AEA0E8A347}" type="datetimeFigureOut">
              <a:rPr lang="ru-RU" smtClean="0"/>
              <a:t>28.08.2018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4343400" y="1036020"/>
            <a:ext cx="457200" cy="441325"/>
          </a:xfrm>
        </p:spPr>
        <p:txBody>
          <a:bodyPr/>
          <a:lstStyle/>
          <a:p>
            <a:fld id="{53923328-7B99-4CB1-BDD5-64054935DB3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Прямоугольник 4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6" name="Прямоугольник 5"/>
          <p:cNvSpPr>
            <a:spLocks noChangeArrowheads="1"/>
          </p:cNvSpPr>
          <p:nvPr/>
        </p:nvSpPr>
        <p:spPr bwMode="auto">
          <a:xfrm>
            <a:off x="152400" y="158496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0353B2-E510-4CFD-B8A1-46AEA0E8A347}" type="datetimeFigureOut">
              <a:rPr lang="ru-RU" smtClean="0"/>
              <a:t>28.08.2018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53923328-7B99-4CB1-BDD5-64054935DB3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Прямоугольник 18"/>
          <p:cNvSpPr>
            <a:spLocks noChangeArrowheads="1"/>
          </p:cNvSpPr>
          <p:nvPr/>
        </p:nvSpPr>
        <p:spPr bwMode="auto">
          <a:xfrm>
            <a:off x="152400" y="152400"/>
            <a:ext cx="8833104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3" name="Прямоугольник 12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Объект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Овал 9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Овал 10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53923328-7B99-4CB1-BDD5-64054935DB39}" type="slidenum">
              <a:rPr lang="ru-RU" smtClean="0"/>
              <a:t>‹#›</a:t>
            </a:fld>
            <a:endParaRPr lang="ru-RU"/>
          </a:p>
        </p:txBody>
      </p:sp>
      <p:sp>
        <p:nvSpPr>
          <p:cNvPr id="21" name="Прямоугольник 20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0353B2-E510-4CFD-B8A1-46AEA0E8A347}" type="datetimeFigureOut">
              <a:rPr lang="ru-RU" smtClean="0"/>
              <a:t>28.08.2018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383280" cy="365760"/>
          </a:xfrm>
        </p:spPr>
        <p:txBody>
          <a:bodyPr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Прямая соединительная линия 20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Прямоугольник 19"/>
          <p:cNvSpPr>
            <a:spLocks noChangeArrowheads="1"/>
          </p:cNvSpPr>
          <p:nvPr/>
        </p:nvSpPr>
        <p:spPr bwMode="auto">
          <a:xfrm>
            <a:off x="152400" y="152400"/>
            <a:ext cx="8833104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Овал 11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/>
          <a:p>
            <a:fld id="{53923328-7B99-4CB1-BDD5-64054935DB39}" type="slidenum">
              <a:rPr lang="ru-RU" smtClean="0"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2" name="Прямоугольник 21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5788152" y="6404984"/>
            <a:ext cx="3044952" cy="365760"/>
          </a:xfrm>
        </p:spPr>
        <p:txBody>
          <a:bodyPr/>
          <a:lstStyle/>
          <a:p>
            <a:fld id="{4D0353B2-E510-4CFD-B8A1-46AEA0E8A347}" type="datetimeFigureOut">
              <a:rPr lang="ru-RU" smtClean="0"/>
              <a:t>28.08.2018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584448" cy="365760"/>
          </a:xfrm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fld id="{4D0353B2-E510-4CFD-B8A1-46AEA0E8A347}" type="datetimeFigureOut">
              <a:rPr lang="ru-RU" smtClean="0"/>
              <a:t>28.08.2018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152400" y="1276743"/>
            <a:ext cx="8833104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Овал 14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4343400" y="1040174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53923328-7B99-4CB1-BDD5-64054935DB39}" type="slidenum">
              <a:rPr lang="ru-RU" smtClean="0"/>
              <a:t>‹#›</a:t>
            </a:fld>
            <a:endParaRPr lang="ru-RU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85344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xStyles>
    <p:titleStyle>
      <a:lvl1pPr algn="ctr" rtl="0" eaLnBrk="1" latinLnBrk="0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35000" b="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411760" y="294116"/>
            <a:ext cx="6262464" cy="1752600"/>
          </a:xfrm>
        </p:spPr>
        <p:txBody>
          <a:bodyPr>
            <a:normAutofit/>
          </a:bodyPr>
          <a:lstStyle/>
          <a:p>
            <a:r>
              <a:rPr lang="ru-RU" sz="7200" dirty="0" smtClean="0">
                <a:solidFill>
                  <a:srgbClr val="003399"/>
                </a:solidFill>
                <a:latin typeface="Arial Black" pitchFamily="34" charset="0"/>
              </a:rPr>
              <a:t>Мой ДОМ</a:t>
            </a:r>
            <a:endParaRPr lang="ru-RU" sz="7200" dirty="0">
              <a:solidFill>
                <a:srgbClr val="003399"/>
              </a:solidFill>
              <a:latin typeface="Arial Black" pitchFamily="34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354" t="1879" r="24106" b="9448"/>
          <a:stretch/>
        </p:blipFill>
        <p:spPr bwMode="auto">
          <a:xfrm>
            <a:off x="179512" y="260648"/>
            <a:ext cx="1758580" cy="17326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bg1"/>
                    </a:gs>
                    <a:gs pos="100000">
                      <a:schemeClr val="accent1">
                        <a:alpha val="14999"/>
                      </a:schemeClr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0499187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3000375" y="4653136"/>
            <a:ext cx="5867400" cy="1728192"/>
          </a:xfrm>
        </p:spPr>
        <p:txBody>
          <a:bodyPr/>
          <a:lstStyle/>
          <a:p>
            <a:pPr algn="r"/>
            <a:r>
              <a:rPr lang="ru-RU" sz="4000" dirty="0" smtClean="0"/>
              <a:t>Вот такой я дом построю</a:t>
            </a:r>
            <a:br>
              <a:rPr lang="ru-RU" sz="4000" dirty="0" smtClean="0"/>
            </a:br>
            <a:r>
              <a:rPr lang="ru-RU" sz="1600" dirty="0" smtClean="0"/>
              <a:t>(автономная система водоснабжения </a:t>
            </a:r>
            <a:br>
              <a:rPr lang="ru-RU" sz="1600" dirty="0" smtClean="0"/>
            </a:br>
            <a:r>
              <a:rPr lang="ru-RU" sz="1600" dirty="0" smtClean="0"/>
              <a:t>загородного дома)</a:t>
            </a:r>
            <a:endParaRPr lang="ru-RU" sz="1600" dirty="0"/>
          </a:p>
        </p:txBody>
      </p:sp>
      <p:pic>
        <p:nvPicPr>
          <p:cNvPr id="2" name="Рисунок 1"/>
          <p:cNvPicPr>
            <a:picLocks noGrp="1" noChangeAspect="1"/>
          </p:cNvPicPr>
          <p:nvPr>
            <p:ph type="pic"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786" r="18633"/>
          <a:stretch/>
        </p:blipFill>
        <p:spPr>
          <a:xfrm>
            <a:off x="3851920" y="609600"/>
            <a:ext cx="4461656" cy="401034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6" name="Текст 5"/>
          <p:cNvSpPr>
            <a:spLocks noGrp="1"/>
          </p:cNvSpPr>
          <p:nvPr>
            <p:ph type="body" sz="half" idx="2"/>
          </p:nvPr>
        </p:nvSpPr>
        <p:spPr>
          <a:xfrm>
            <a:off x="251520" y="908720"/>
            <a:ext cx="2567880" cy="5339680"/>
          </a:xfrm>
        </p:spPr>
        <p:txBody>
          <a:bodyPr>
            <a:noAutofit/>
          </a:bodyPr>
          <a:lstStyle/>
          <a:p>
            <a:pPr algn="just">
              <a:spcBef>
                <a:spcPts val="0"/>
              </a:spcBef>
              <a:spcAft>
                <a:spcPts val="0"/>
              </a:spcAft>
            </a:pPr>
            <a:r>
              <a:rPr lang="ru-RU" dirty="0"/>
              <a:t>Край ты мой родимый</a:t>
            </a:r>
            <a:r>
              <a:rPr lang="ru-RU" dirty="0" smtClean="0"/>
              <a:t>,</a:t>
            </a:r>
            <a:endParaRPr lang="ru-RU" dirty="0"/>
          </a:p>
          <a:p>
            <a:pPr algn="just">
              <a:spcBef>
                <a:spcPts val="0"/>
              </a:spcBef>
              <a:spcAft>
                <a:spcPts val="0"/>
              </a:spcAft>
            </a:pPr>
            <a:r>
              <a:rPr lang="ru-RU" dirty="0"/>
              <a:t>Край ты мой любимый</a:t>
            </a:r>
          </a:p>
          <a:p>
            <a:pPr algn="just">
              <a:spcBef>
                <a:spcPts val="0"/>
              </a:spcBef>
              <a:spcAft>
                <a:spcPts val="0"/>
              </a:spcAft>
            </a:pPr>
            <a:r>
              <a:rPr lang="ru-RU" dirty="0"/>
              <a:t>На краю земли.</a:t>
            </a:r>
          </a:p>
          <a:p>
            <a:pPr algn="just">
              <a:spcBef>
                <a:spcPts val="0"/>
              </a:spcBef>
              <a:spcAft>
                <a:spcPts val="0"/>
              </a:spcAft>
            </a:pPr>
            <a:r>
              <a:rPr lang="ru-RU" dirty="0"/>
              <a:t>Здесь леса и горы,</a:t>
            </a:r>
          </a:p>
          <a:p>
            <a:pPr algn="just">
              <a:spcBef>
                <a:spcPts val="0"/>
              </a:spcBef>
              <a:spcAft>
                <a:spcPts val="0"/>
              </a:spcAft>
            </a:pPr>
            <a:r>
              <a:rPr lang="ru-RU" dirty="0"/>
              <a:t>Синие просторы</a:t>
            </a:r>
          </a:p>
          <a:p>
            <a:pPr algn="just">
              <a:spcBef>
                <a:spcPts val="0"/>
              </a:spcBef>
              <a:spcAft>
                <a:spcPts val="0"/>
              </a:spcAft>
            </a:pPr>
            <a:r>
              <a:rPr lang="ru-RU" dirty="0"/>
              <a:t>И полёт мечты.</a:t>
            </a:r>
          </a:p>
          <a:p>
            <a:pPr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dirty="0"/>
              <a:t> Край мой не обжитый,</a:t>
            </a:r>
          </a:p>
          <a:p>
            <a:pPr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dirty="0"/>
              <a:t>Богом не забытый,</a:t>
            </a:r>
          </a:p>
          <a:p>
            <a:pPr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dirty="0"/>
              <a:t>Ты - моя краса.</a:t>
            </a:r>
          </a:p>
          <a:p>
            <a:pPr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dirty="0"/>
              <a:t>Реки и озёра,</a:t>
            </a:r>
          </a:p>
          <a:p>
            <a:pPr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dirty="0"/>
              <a:t>И у кромки море</a:t>
            </a:r>
          </a:p>
          <a:p>
            <a:pPr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dirty="0"/>
              <a:t>Полное грозы.</a:t>
            </a:r>
          </a:p>
          <a:p>
            <a:pPr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dirty="0"/>
              <a:t> Ты-кусочек рая,</a:t>
            </a:r>
          </a:p>
          <a:p>
            <a:pPr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dirty="0"/>
              <a:t>Я другой не знаю</a:t>
            </a:r>
          </a:p>
          <a:p>
            <a:pPr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dirty="0"/>
              <a:t>Девственной тайги.</a:t>
            </a:r>
          </a:p>
          <a:p>
            <a:pPr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dirty="0"/>
              <a:t>Лотос краше розы</a:t>
            </a:r>
          </a:p>
          <a:p>
            <a:pPr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dirty="0"/>
              <a:t>Озеро качает</a:t>
            </a:r>
          </a:p>
          <a:p>
            <a:pPr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dirty="0"/>
              <a:t>И женьшень встречает</a:t>
            </a:r>
          </a:p>
          <a:p>
            <a:pPr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dirty="0"/>
              <a:t>Молодость зари.</a:t>
            </a:r>
          </a:p>
          <a:p>
            <a:pPr algn="just">
              <a:lnSpc>
                <a:spcPct val="120000"/>
              </a:lnSpc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7551956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Система сбора и фильтрации воды</a:t>
            </a:r>
            <a:endParaRPr lang="ru-RU" dirty="0"/>
          </a:p>
        </p:txBody>
      </p:sp>
      <p:sp>
        <p:nvSpPr>
          <p:cNvPr id="6" name="Текст 5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r>
              <a:rPr lang="ru-RU" dirty="0" smtClean="0"/>
              <a:t>Система очистки и сброса воды</a:t>
            </a: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Технические особенности</a:t>
            </a:r>
            <a:endParaRPr lang="ru-RU" b="1" dirty="0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5272" y="2564904"/>
            <a:ext cx="3200000" cy="18000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8119" y="2564904"/>
            <a:ext cx="3200000" cy="18000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3" name="Рисунок 12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253" t="35444" r="12502"/>
          <a:stretch/>
        </p:blipFill>
        <p:spPr>
          <a:xfrm>
            <a:off x="323528" y="4498972"/>
            <a:ext cx="1583604" cy="10800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216" t="9334" r="6204" b="14466"/>
          <a:stretch/>
        </p:blipFill>
        <p:spPr>
          <a:xfrm>
            <a:off x="2523447" y="5176196"/>
            <a:ext cx="1728000" cy="10800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523" t="29100" r="23911" b="21116"/>
          <a:stretch/>
        </p:blipFill>
        <p:spPr>
          <a:xfrm>
            <a:off x="4867762" y="5176196"/>
            <a:ext cx="1680210" cy="10800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199" t="9972" r="41511" b="50000"/>
          <a:stretch/>
        </p:blipFill>
        <p:spPr>
          <a:xfrm>
            <a:off x="7164288" y="4498972"/>
            <a:ext cx="1548824" cy="10800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290814137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фициальная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Официальная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Официальная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Civic</Template>
  <TotalTime>307</TotalTime>
  <Words>43</Words>
  <Application>Microsoft Office PowerPoint</Application>
  <PresentationFormat>Экран (4:3)</PresentationFormat>
  <Paragraphs>24</Paragraphs>
  <Slides>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</vt:i4>
      </vt:variant>
    </vt:vector>
  </HeadingPairs>
  <TitlesOfParts>
    <vt:vector size="4" baseType="lpstr">
      <vt:lpstr>Официальная</vt:lpstr>
      <vt:lpstr>Мой ДОМ</vt:lpstr>
      <vt:lpstr>Вот такой я дом построю (автономная система водоснабжения  загородного дома)</vt:lpstr>
      <vt:lpstr>Технические особенности</vt:lpstr>
    </vt:vector>
  </TitlesOfParts>
  <Company>Company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Андреева М.Ю.</dc:creator>
  <cp:lastModifiedBy>Андреева М.Ю.</cp:lastModifiedBy>
  <cp:revision>11</cp:revision>
  <dcterms:created xsi:type="dcterms:W3CDTF">2018-08-23T23:22:48Z</dcterms:created>
  <dcterms:modified xsi:type="dcterms:W3CDTF">2018-08-28T02:19:34Z</dcterms:modified>
</cp:coreProperties>
</file>