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9C625-94E6-45A2-8979-2FB275CBB08A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9394-E178-4808-A61C-7D6562309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394-E178-4808-A61C-7D65623096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3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0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1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AE72-69A5-41EA-B000-BC8F21983C28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1667-904F-4E18-B4C3-84157858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7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20807"/>
            <a:ext cx="7772400" cy="1470025"/>
          </a:xfrm>
        </p:spPr>
        <p:txBody>
          <a:bodyPr/>
          <a:lstStyle/>
          <a:p>
            <a:r>
              <a:rPr lang="ru-RU" dirty="0" smtClean="0"/>
              <a:t>Система Гидропоника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4896544" cy="1584176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Задачи</a:t>
            </a:r>
            <a:r>
              <a:rPr lang="en-US" sz="2000" b="1" u="sng" dirty="0" smtClean="0">
                <a:solidFill>
                  <a:schemeClr val="tx1"/>
                </a:solidFill>
              </a:rPr>
              <a:t>: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1.Изучить понятие “гидропоника”.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2.Создать технические устройства с использованием конструктора  </a:t>
            </a:r>
            <a:r>
              <a:rPr lang="en-US" sz="2000" b="1" dirty="0" err="1" smtClean="0">
                <a:solidFill>
                  <a:schemeClr val="tx1"/>
                </a:solidFill>
              </a:rPr>
              <a:t>lego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mindstorms</a:t>
            </a:r>
            <a:r>
              <a:rPr lang="en-US" sz="2000" b="1" dirty="0" smtClean="0">
                <a:solidFill>
                  <a:schemeClr val="tx1"/>
                </a:solidFill>
              </a:rPr>
              <a:t> ev3</a:t>
            </a:r>
            <a:r>
              <a:rPr lang="ru-RU" sz="2000" b="1" dirty="0" smtClean="0">
                <a:solidFill>
                  <a:schemeClr val="tx1"/>
                </a:solidFill>
              </a:rPr>
              <a:t>, 3</a:t>
            </a:r>
            <a:r>
              <a:rPr lang="en-US" sz="2000" b="1" dirty="0" smtClean="0">
                <a:solidFill>
                  <a:schemeClr val="tx1"/>
                </a:solidFill>
              </a:rPr>
              <a:t>D </a:t>
            </a:r>
            <a:r>
              <a:rPr lang="ru-RU" sz="2000" b="1" dirty="0" smtClean="0">
                <a:solidFill>
                  <a:schemeClr val="tx1"/>
                </a:solidFill>
              </a:rPr>
              <a:t>печать и лазерной резки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3.Написать программы функционирования системы в средах: </a:t>
            </a:r>
            <a:r>
              <a:rPr lang="en-US" sz="2000" b="1" dirty="0" err="1" smtClean="0">
                <a:solidFill>
                  <a:schemeClr val="tx1"/>
                </a:solidFill>
              </a:rPr>
              <a:t>LabVIEW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Git</a:t>
            </a:r>
            <a:r>
              <a:rPr lang="en-US" sz="2000" b="1" dirty="0" smtClean="0">
                <a:solidFill>
                  <a:schemeClr val="tx1"/>
                </a:solidFill>
              </a:rPr>
              <a:t> Bash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Sublime Text</a:t>
            </a:r>
            <a:r>
              <a:rPr lang="ru-RU" sz="2000" b="1" dirty="0" smtClean="0">
                <a:solidFill>
                  <a:schemeClr val="tx1"/>
                </a:solidFill>
              </a:rPr>
              <a:t> 3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lego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mindstorms</a:t>
            </a:r>
            <a:r>
              <a:rPr lang="en-US" sz="2000" b="1" dirty="0" smtClean="0">
                <a:solidFill>
                  <a:schemeClr val="tx1"/>
                </a:solidFill>
              </a:rPr>
              <a:t> ev3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b="1" dirty="0"/>
          </a:p>
        </p:txBody>
      </p:sp>
      <p:pic>
        <p:nvPicPr>
          <p:cNvPr id="5" name="Picture 4" descr="дерево почва Крушение Разрушенный торнадо природная катастрофа Скульптура детская площадка катастрофа Разрушение Оклахома Moore Опустошение Мемориальный парк ветеран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78" y="4797152"/>
            <a:ext cx="2918268" cy="19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95105" y="3429000"/>
            <a:ext cx="3019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Недостаток натуральных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продуктов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7068261" y="4130081"/>
            <a:ext cx="648073" cy="659663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7081034" y="2852936"/>
            <a:ext cx="648073" cy="659663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9" name="Picture 6" descr="Картинки по запросу природная катастроф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94" y="764704"/>
            <a:ext cx="2939770" cy="19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8" y="1754232"/>
            <a:ext cx="5923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Состав системы Гидропоника</a:t>
            </a:r>
          </a:p>
          <a:p>
            <a:r>
              <a:rPr lang="ru-RU" b="1" i="1" dirty="0" smtClean="0"/>
              <a:t>1.Центр управления</a:t>
            </a:r>
          </a:p>
          <a:p>
            <a:r>
              <a:rPr lang="ru-RU" b="1" i="1" dirty="0" smtClean="0"/>
              <a:t>2.Сайт</a:t>
            </a:r>
          </a:p>
          <a:p>
            <a:r>
              <a:rPr lang="ru-RU" b="1" i="1" dirty="0" smtClean="0"/>
              <a:t>3.Электронный блок</a:t>
            </a:r>
          </a:p>
          <a:p>
            <a:r>
              <a:rPr lang="en-US" b="1" i="1" dirty="0" smtClean="0"/>
              <a:t>4.</a:t>
            </a:r>
            <a:r>
              <a:rPr lang="ru-RU" b="1" i="1" dirty="0" smtClean="0"/>
              <a:t>Система циркуляции воды и корпус</a:t>
            </a:r>
            <a:endParaRPr lang="ru-RU" b="1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57" y="476672"/>
            <a:ext cx="3018996" cy="158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Василий\Desktop\IMG_20180522_213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5" y="4005064"/>
            <a:ext cx="2864467" cy="21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асилий\Desktop\IMG_20180522_213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57" y="4365104"/>
            <a:ext cx="2986501" cy="20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57" y="2276872"/>
            <a:ext cx="29865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6" y="196768"/>
            <a:ext cx="5559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Функции системы</a:t>
            </a:r>
            <a:r>
              <a:rPr lang="en-US" b="1" i="1" u="sng" dirty="0" smtClean="0"/>
              <a:t>:</a:t>
            </a:r>
          </a:p>
          <a:p>
            <a:r>
              <a:rPr lang="en-US" b="1" i="1" dirty="0" smtClean="0"/>
              <a:t>1</a:t>
            </a:r>
            <a:r>
              <a:rPr lang="ru-RU" b="1" i="1" dirty="0" smtClean="0"/>
              <a:t>.Контроль ответственных параметров.</a:t>
            </a:r>
          </a:p>
          <a:p>
            <a:r>
              <a:rPr lang="ru-RU" b="1" i="1" dirty="0" smtClean="0"/>
              <a:t>2.Выращивание растений в безземельных условиях.</a:t>
            </a:r>
          </a:p>
          <a:p>
            <a:r>
              <a:rPr lang="ru-RU" b="1" i="1" dirty="0" smtClean="0"/>
              <a:t>3.Визуализация данных.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238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872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6350">
                  <a:solidFill>
                    <a:schemeClr val="tx1"/>
                  </a:solidFill>
                </a:ln>
                <a:latin typeface="Comic Sans MS" pitchFamily="66" charset="0"/>
              </a:rPr>
              <a:t>     ПРОГРАММЫ СИСТЕМЫ ГИДРОПОНИКА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6" y="4077072"/>
            <a:ext cx="3982819" cy="223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19" y="1628800"/>
            <a:ext cx="40984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7" y="1628800"/>
            <a:ext cx="43284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89" y="4077072"/>
            <a:ext cx="4215316" cy="22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261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</Words>
  <Application>Microsoft Office PowerPoint</Application>
  <PresentationFormat>Экран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Система Гидропоника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Гидропоника</dc:title>
  <dc:creator>Василий</dc:creator>
  <cp:lastModifiedBy>Василий</cp:lastModifiedBy>
  <cp:revision>4</cp:revision>
  <dcterms:created xsi:type="dcterms:W3CDTF">2018-08-29T15:00:58Z</dcterms:created>
  <dcterms:modified xsi:type="dcterms:W3CDTF">2018-08-29T15:36:32Z</dcterms:modified>
</cp:coreProperties>
</file>