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62" r:id="rId5"/>
    <p:sldId id="266" r:id="rId6"/>
  </p:sldIdLst>
  <p:sldSz cx="12192000" cy="6858000"/>
  <p:notesSz cx="6858000" cy="9144000"/>
  <p:embeddedFontLst>
    <p:embeddedFont>
      <p:font typeface="Arial Narrow" panose="020B0606020202030204" pitchFamily="34" charset="0"/>
      <p:regular r:id="rId8"/>
      <p:bold r:id="rId9"/>
      <p:italic r:id="rId10"/>
      <p:bold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orbel" panose="020B050302020402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rgbClr val="687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orbel"/>
              <a:buNone/>
              <a:defRPr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pic>
        <p:nvPicPr>
          <p:cNvPr id="21" name="Google Shape;21;p2" descr="Пышные белые облака в синем небе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" descr="Росток крупным планом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" descr="Волны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687F00"/>
              </a:buClr>
              <a:buSzPts val="3400"/>
              <a:buFont typeface="Corbel"/>
              <a:buNone/>
              <a:defRPr sz="3400" b="0" i="0" u="none" strike="noStrike" cap="non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 rot="5400000">
            <a:off x="3785660" y="-809632"/>
            <a:ext cx="4620682" cy="9371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83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0" y="6629400"/>
            <a:ext cx="41040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dt" idx="10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ftr" idx="11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>
            <a:spLocks noGrp="1"/>
          </p:cNvSpPr>
          <p:nvPr>
            <p:ph type="title"/>
          </p:nvPr>
        </p:nvSpPr>
        <p:spPr>
          <a:xfrm rot="5400000">
            <a:off x="6760368" y="2155032"/>
            <a:ext cx="5986463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687F00"/>
              </a:buClr>
              <a:buSzPts val="3400"/>
              <a:buFont typeface="Corbel"/>
              <a:buNone/>
              <a:defRPr sz="3400" b="0" i="0" u="none" strike="noStrike" cap="non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body" idx="1"/>
          </p:nvPr>
        </p:nvSpPr>
        <p:spPr>
          <a:xfrm rot="5400000">
            <a:off x="1712119" y="-683418"/>
            <a:ext cx="5986463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83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sldNum" idx="12"/>
          </p:nvPr>
        </p:nvSpPr>
        <p:spPr>
          <a:xfrm>
            <a:off x="0" y="6629400"/>
            <a:ext cx="41040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dt" idx="10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ftr" idx="11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687F00"/>
              </a:buClr>
              <a:buSzPts val="3400"/>
              <a:buFont typeface="Corbel"/>
              <a:buNone/>
              <a:defRPr sz="3400" b="0" i="0" u="none" strike="noStrike" cap="non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83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0" y="6629400"/>
            <a:ext cx="41040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dt" idx="10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ftr" idx="11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раздела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rgbClr val="687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orbel"/>
              <a:buNone/>
              <a:defRPr sz="60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pic>
        <p:nvPicPr>
          <p:cNvPr id="34" name="Google Shape;34;p4" descr="Зеленая трава крупным планом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4" descr="Волны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типа объектов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687F00"/>
              </a:buClr>
              <a:buSzPts val="3400"/>
              <a:buFont typeface="Corbel"/>
              <a:buNone/>
              <a:defRPr sz="3400" b="0" i="0" u="none" strike="noStrike" cap="non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1409700" y="1556281"/>
            <a:ext cx="4610099" cy="4620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83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2"/>
          </p:nvPr>
        </p:nvSpPr>
        <p:spPr>
          <a:xfrm>
            <a:off x="6172200" y="1556281"/>
            <a:ext cx="4609775" cy="4620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83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0" y="6629400"/>
            <a:ext cx="41040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dt" idx="10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ftr" idx="11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687F00"/>
              </a:buClr>
              <a:buSzPts val="3400"/>
              <a:buFont typeface="Corbel"/>
              <a:buNone/>
              <a:defRPr sz="3400" b="0" i="0" u="none" strike="noStrike" cap="non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2"/>
          </p:nvPr>
        </p:nvSpPr>
        <p:spPr>
          <a:xfrm>
            <a:off x="1409699" y="2434147"/>
            <a:ext cx="4608576" cy="3811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83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3"/>
          </p:nvPr>
        </p:nvSpPr>
        <p:spPr>
          <a:xfrm>
            <a:off x="6172200" y="1554480"/>
            <a:ext cx="461010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4"/>
          </p:nvPr>
        </p:nvSpPr>
        <p:spPr>
          <a:xfrm>
            <a:off x="6172200" y="2434147"/>
            <a:ext cx="4610100" cy="3811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83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0" y="6629400"/>
            <a:ext cx="41040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dt" idx="10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ftr" idx="11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687F00"/>
              </a:buClr>
              <a:buSzPts val="3400"/>
              <a:buFont typeface="Corbel"/>
              <a:buNone/>
              <a:defRPr sz="3400" b="0" i="0" u="none" strike="noStrike" cap="non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0" y="6629400"/>
            <a:ext cx="41040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dt" idx="10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ftr" idx="11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>
  <p:cSld name="Пустой слайд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0" y="6629400"/>
            <a:ext cx="41040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dt" idx="10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ftr" idx="11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6682434" y="919616"/>
            <a:ext cx="4155622" cy="2532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687F00"/>
              </a:buClr>
              <a:buSzPts val="3200"/>
              <a:buFont typeface="Corbel"/>
              <a:buNone/>
              <a:defRPr sz="3200" b="0" i="0" u="none" strike="noStrike" cap="non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1"/>
          </p:nvPr>
        </p:nvSpPr>
        <p:spPr>
          <a:xfrm>
            <a:off x="1409699" y="915923"/>
            <a:ext cx="5216979" cy="5065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83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6682434" y="3502152"/>
            <a:ext cx="4155622" cy="2479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0" y="6629400"/>
            <a:ext cx="41040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dt" idx="10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ftr" idx="11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6682435" y="919616"/>
            <a:ext cx="4155622" cy="2532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687F00"/>
              </a:buClr>
              <a:buSzPts val="3200"/>
              <a:buFont typeface="Corbel"/>
              <a:buNone/>
              <a:defRPr sz="3200" b="0" i="0" u="none" strike="noStrike" cap="non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10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2"/>
          </p:nvPr>
        </p:nvSpPr>
        <p:spPr>
          <a:xfrm>
            <a:off x="0" y="915923"/>
            <a:ext cx="6626677" cy="5065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3716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6682435" y="3502152"/>
            <a:ext cx="4155622" cy="2479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0" y="6629400"/>
            <a:ext cx="41040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dt" idx="10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ftr" idx="11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rgbClr val="F4FFCB"/>
              </a:gs>
              <a:gs pos="100000">
                <a:srgbClr val="F4FFCB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rgbClr val="E8FF87"/>
              </a:gs>
              <a:gs pos="100000">
                <a:srgbClr val="E8FF87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687F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687F00"/>
              </a:buClr>
              <a:buSzPts val="3400"/>
              <a:buFont typeface="Corbel"/>
              <a:buNone/>
              <a:defRPr sz="3400" b="0" i="0" u="none" strike="noStrike" cap="none">
                <a:solidFill>
                  <a:srgbClr val="687F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83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0" y="6629400"/>
            <a:ext cx="41040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dt" idx="10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ftr" idx="11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455500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9.gif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 txBox="1">
            <a:spLocks noGrp="1"/>
          </p:cNvSpPr>
          <p:nvPr>
            <p:ph type="ctrTitle"/>
          </p:nvPr>
        </p:nvSpPr>
        <p:spPr>
          <a:xfrm>
            <a:off x="1707515" y="250009"/>
            <a:ext cx="4846320" cy="1075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Corbel"/>
              <a:buNone/>
            </a:pPr>
            <a:r>
              <a:rPr lang="ru-RU" sz="64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InnoFarm</a:t>
            </a:r>
            <a:endParaRPr sz="64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92" name="Google Shape;92;p13" descr="ÐÐ°ÑÑÐ¸Ð½ÐºÐ¸ Ð¿Ð¾ Ð·Ð°Ð¿ÑÐ¾ÑÑ Ð»Ð¸ÑÐµÐ¹ Ð¸Ð½Ð½Ð¾Ð¿Ð¾Ð»Ð¸Ñ Ð»Ð¾Ð³Ð¾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75520" y="0"/>
            <a:ext cx="2316480" cy="582762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/>
          <p:nvPr/>
        </p:nvSpPr>
        <p:spPr>
          <a:xfrm>
            <a:off x="1591408" y="2048608"/>
            <a:ext cx="5032766" cy="387740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4" name="Google Shape;94;p13"/>
          <p:cNvSpPr txBox="1">
            <a:spLocks noGrp="1"/>
          </p:cNvSpPr>
          <p:nvPr>
            <p:ph type="subTitle" idx="1"/>
          </p:nvPr>
        </p:nvSpPr>
        <p:spPr>
          <a:xfrm>
            <a:off x="1591408" y="2048608"/>
            <a:ext cx="5032766" cy="3877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 b="0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Авторы: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 b="0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Белинский Тимофей Дмитриевич, 14 лет.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 b="0" i="0" u="none" strike="noStrike" cap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Магизов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Ильназ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Рафисович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, 13 лет.</a:t>
            </a:r>
            <a:endParaRPr sz="2400" b="0" i="0" u="none" strike="noStrike" cap="none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 b="0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Учебное заведение: </a:t>
            </a:r>
            <a:endParaRPr lang="ru-RU" sz="2400" b="0" i="0" u="none" strike="noStrike" cap="none" dirty="0" smtClean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 b="0" i="0" u="none" strike="noStrike" cap="none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ГАОУ 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“Лицей 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Иннополис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” </a:t>
            </a:r>
            <a:endParaRPr lang="ru-RU" sz="2400" b="0" i="0" u="none" strike="noStrike" cap="none" dirty="0" smtClean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 b="0" i="0" u="none" strike="noStrike" cap="none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г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. </a:t>
            </a:r>
            <a:r>
              <a:rPr lang="ru-RU" sz="2400" b="0" i="0" u="none" strike="noStrike" cap="none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Иннополис</a:t>
            </a:r>
            <a:r>
              <a:rPr lang="ru-RU" sz="2400" b="0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Республика Татарстан. </a:t>
            </a:r>
            <a:endParaRPr sz="2400" b="0" i="0" u="none" strike="noStrike" cap="none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 b="0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Наставник: Соловьев Роман Юрьевич.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6762"/>
            <a:ext cx="1471961" cy="7916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>
            <a:spLocks noGrp="1"/>
          </p:cNvSpPr>
          <p:nvPr>
            <p:ph type="title"/>
          </p:nvPr>
        </p:nvSpPr>
        <p:spPr>
          <a:xfrm>
            <a:off x="0" y="238722"/>
            <a:ext cx="12192000" cy="79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87F00"/>
              </a:buClr>
              <a:buSzPts val="3600"/>
              <a:buFont typeface="Arial Narrow"/>
              <a:buNone/>
            </a:pPr>
            <a:r>
              <a:rPr lang="ru-RU" sz="3600" b="0" i="0" u="none" strike="noStrike" cap="none">
                <a:solidFill>
                  <a:srgbClr val="687F00"/>
                </a:solidFill>
                <a:latin typeface="Arial Narrow"/>
                <a:ea typeface="Arial Narrow"/>
                <a:cs typeface="Arial Narrow"/>
                <a:sym typeface="Arial Narrow"/>
              </a:rPr>
              <a:t>Проблемы, на решение которых направлен проект</a:t>
            </a:r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body" idx="1"/>
          </p:nvPr>
        </p:nvSpPr>
        <p:spPr>
          <a:xfrm>
            <a:off x="278674" y="1365703"/>
            <a:ext cx="11538857" cy="5070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 sz="2800" b="1" i="1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Научная проблема проекта</a:t>
            </a:r>
            <a:r>
              <a:rPr lang="ru-RU" sz="2800" b="0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: снижение потребления говядины в связи с ростом ее стоимость для конечного потребителя</a:t>
            </a:r>
            <a:r>
              <a:rPr lang="ru-RU" sz="2800" b="0" i="0" u="none" strike="noStrike" cap="none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.</a:t>
            </a: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dirty="0"/>
          </a:p>
          <a:p>
            <a:pPr marL="0" marR="0" lvl="0" indent="0" algn="just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 sz="2800" b="1" i="1" u="none" strike="noStrike" cap="none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Исследовательская </a:t>
            </a:r>
            <a:r>
              <a:rPr lang="ru-RU" sz="2800" b="1" i="1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проблема проекта</a:t>
            </a:r>
            <a:r>
              <a:rPr lang="ru-RU" sz="2800" b="0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: исследовать возможность снижение стоимости говядины по средствам автоматизации деятельности фермы на основе интеллектуальных роботизированных систем</a:t>
            </a:r>
            <a:r>
              <a:rPr lang="ru-RU" sz="2800" b="0" i="0" u="none" strike="noStrike" cap="none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.</a:t>
            </a:r>
          </a:p>
          <a:p>
            <a:pPr marL="0" marR="0" lvl="0" indent="0" algn="just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dirty="0"/>
          </a:p>
          <a:p>
            <a:pPr marL="0" marR="0" lvl="0" indent="0" algn="just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 sz="2800" b="1" i="1" u="none" strike="noStrike" cap="none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Практическая </a:t>
            </a:r>
            <a:r>
              <a:rPr lang="ru-RU" sz="2800" b="1" i="1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проблема проекта</a:t>
            </a:r>
            <a:r>
              <a:rPr lang="ru-RU" sz="2800" b="0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: разработка модели «зеленой» «умной» фермы на основе интеллектуальных роботизированных систем со снижением объемов издержек производства. </a:t>
            </a:r>
            <a:endParaRPr dirty="0"/>
          </a:p>
        </p:txBody>
      </p:sp>
      <p:pic>
        <p:nvPicPr>
          <p:cNvPr id="101" name="Google Shape;101;p14" descr="ÐÐ°ÑÑÐ¸Ð½ÐºÐ¸ Ð¿Ð¾ Ð·Ð°Ð¿ÑÐ¾ÑÑ Ð»Ð¸ÑÐµÐ¹ Ð¸Ð½Ð½Ð¾Ð¿Ð¾Ð»Ð¸Ñ Ð»Ð¾Ð³Ð¾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75520" y="0"/>
            <a:ext cx="2316480" cy="582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6762"/>
            <a:ext cx="1471961" cy="7916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xfrm>
            <a:off x="1" y="425642"/>
            <a:ext cx="12191998" cy="892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87F00"/>
              </a:buClr>
              <a:buSzPts val="4600"/>
              <a:buFont typeface="Arial Narrow"/>
              <a:buNone/>
            </a:pPr>
            <a:r>
              <a:rPr lang="ru-RU" sz="4600" b="1" i="0" u="none" strike="noStrike" cap="none" dirty="0">
                <a:solidFill>
                  <a:srgbClr val="687F00"/>
                </a:solidFill>
                <a:latin typeface="Arial Narrow"/>
                <a:ea typeface="Arial Narrow"/>
                <a:cs typeface="Arial Narrow"/>
                <a:sym typeface="Arial Narrow"/>
              </a:rPr>
              <a:t>Гипотеза</a:t>
            </a:r>
            <a:endParaRPr dirty="0"/>
          </a:p>
        </p:txBody>
      </p:sp>
      <p:sp>
        <p:nvSpPr>
          <p:cNvPr id="107" name="Google Shape;107;p15"/>
          <p:cNvSpPr txBox="1">
            <a:spLocks noGrp="1"/>
          </p:cNvSpPr>
          <p:nvPr>
            <p:ph type="body" idx="1"/>
          </p:nvPr>
        </p:nvSpPr>
        <p:spPr>
          <a:xfrm>
            <a:off x="426720" y="3733333"/>
            <a:ext cx="11601157" cy="1994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None/>
            </a:pPr>
            <a:endParaRPr sz="2220" b="0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rPr lang="ru-RU" sz="296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Разработка модели “зеленой” “умной” фермы на основе интеллектуальных роботизированных систем обеспечивающей увеличение производительности при снижение себестоимости продукции.</a:t>
            </a:r>
            <a:endParaRPr/>
          </a:p>
        </p:txBody>
      </p:sp>
      <p:sp>
        <p:nvSpPr>
          <p:cNvPr id="108" name="Google Shape;108;p15"/>
          <p:cNvSpPr/>
          <p:nvPr/>
        </p:nvSpPr>
        <p:spPr>
          <a:xfrm>
            <a:off x="0" y="3232963"/>
            <a:ext cx="12191999" cy="714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687F00"/>
              </a:buClr>
              <a:buSzPts val="4600"/>
              <a:buFont typeface="Arial Narrow"/>
              <a:buNone/>
            </a:pPr>
            <a:r>
              <a:rPr lang="ru-RU" sz="4600" b="1" i="0" u="none" strike="noStrike" cap="none">
                <a:solidFill>
                  <a:srgbClr val="687F00"/>
                </a:solidFill>
                <a:latin typeface="Arial Narrow"/>
                <a:ea typeface="Arial Narrow"/>
                <a:cs typeface="Arial Narrow"/>
                <a:sym typeface="Arial Narrow"/>
              </a:rPr>
              <a:t>Цель проекта</a:t>
            </a:r>
            <a:endParaRPr/>
          </a:p>
        </p:txBody>
      </p:sp>
      <p:sp>
        <p:nvSpPr>
          <p:cNvPr id="109" name="Google Shape;109;p15"/>
          <p:cNvSpPr/>
          <p:nvPr/>
        </p:nvSpPr>
        <p:spPr>
          <a:xfrm>
            <a:off x="426720" y="1160780"/>
            <a:ext cx="11601157" cy="1994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None/>
            </a:pPr>
            <a:endParaRPr sz="2220" b="0" i="0" u="none" strike="noStrike" cap="none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rPr lang="ru-RU" sz="2960" b="0" i="0" u="none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Созданная модель “умной” фермы обеспечит повышение объемов производства мяса говядины при снижении его себестоимости, что позволит обеспечить его доступность на продовольственном рынке для потребителей. </a:t>
            </a:r>
            <a:endParaRPr dirty="0"/>
          </a:p>
        </p:txBody>
      </p:sp>
      <p:pic>
        <p:nvPicPr>
          <p:cNvPr id="110" name="Google Shape;110;p15" descr="ÐÐ°ÑÑÐ¸Ð½ÐºÐ¸ Ð¿Ð¾ Ð·Ð°Ð¿ÑÐ¾ÑÑ Ð»Ð¸ÑÐµÐ¹ Ð¸Ð½Ð½Ð¾Ð¿Ð¾Ð»Ð¸Ñ Ð»Ð¾Ð³Ð¾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75520" y="0"/>
            <a:ext cx="2316480" cy="582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6762"/>
            <a:ext cx="1471961" cy="7916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9"/>
          <p:cNvSpPr txBox="1">
            <a:spLocks noGrp="1"/>
          </p:cNvSpPr>
          <p:nvPr>
            <p:ph type="title"/>
          </p:nvPr>
        </p:nvSpPr>
        <p:spPr>
          <a:xfrm>
            <a:off x="3727078" y="19540"/>
            <a:ext cx="4737844" cy="799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87F00"/>
              </a:buClr>
              <a:buSzPts val="4400"/>
              <a:buFont typeface="Arial Narrow"/>
              <a:buNone/>
            </a:pPr>
            <a:r>
              <a:rPr lang="ru-RU" sz="4400" b="1" i="0" u="none" strike="noStrike" cap="none">
                <a:solidFill>
                  <a:srgbClr val="687F00"/>
                </a:solidFill>
                <a:latin typeface="Arial Narrow"/>
                <a:ea typeface="Arial Narrow"/>
                <a:cs typeface="Arial Narrow"/>
                <a:sym typeface="Arial Narrow"/>
              </a:rPr>
              <a:t>Описание проекта</a:t>
            </a:r>
            <a:endParaRPr/>
          </a:p>
        </p:txBody>
      </p:sp>
      <p:sp>
        <p:nvSpPr>
          <p:cNvPr id="154" name="Google Shape;154;p19"/>
          <p:cNvSpPr txBox="1">
            <a:spLocks noGrp="1"/>
          </p:cNvSpPr>
          <p:nvPr>
            <p:ph type="body" idx="1"/>
          </p:nvPr>
        </p:nvSpPr>
        <p:spPr>
          <a:xfrm>
            <a:off x="357053" y="1147990"/>
            <a:ext cx="7141028" cy="5313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ru-RU" sz="22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	Проект направлен на обеспечение населения страны доступной и качественной сельскохозяйственной продукции в частности говядины.</a:t>
            </a:r>
            <a:endParaRPr/>
          </a:p>
          <a:p>
            <a:pPr marL="0" marR="0" lvl="0" indent="0" algn="just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ru-RU" sz="22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  	В основе проекта лежит использование интеллектуальных роботизированных систем в процессе производства говядины и иной сельскохозяйственной продукции (удобрения, молочная продукция и т.д.). Еще одной особенностью проекта является использование возобновляемых источников энергии – биогаз, производство которого будет осуществляться из навоза. </a:t>
            </a:r>
            <a:endParaRPr/>
          </a:p>
          <a:p>
            <a:pPr marL="0" marR="0" lvl="0" indent="0" algn="just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ru-RU" sz="22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	Интеллектуальные роботизированные системы будут использоваться для автоматизации следующие повседневных производственных процессов: подача питьевой воды, подготовка и раздача корма для КРС, дойки коров, уборки навоза и его переработки, системы отопления, а также для подготовки силочного корма.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55" name="Google Shape;15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75519" y="19540"/>
            <a:ext cx="2281645" cy="513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9" descr="ÐÐ°ÑÑÐ¸Ð½ÐºÐ¸ Ð¿Ð¾ Ð·Ð°Ð¿ÑÐ¾ÑÑ Ð»Ð¸ÑÐµÐ¹ Ð¸Ð½Ð½Ð¾Ð¿Ð¾Ð»Ð¸Ñ Ð»Ð¾Ð³Ð¾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75520" y="0"/>
            <a:ext cx="2316480" cy="582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9" descr="http://media.ykt.ru/upload/photo/2015/06/30/biogaz.gif"/>
          <p:cNvPicPr preferRelativeResize="0"/>
          <p:nvPr/>
        </p:nvPicPr>
        <p:blipFill rotWithShape="1">
          <a:blip r:embed="rId5">
            <a:alphaModFix/>
          </a:blip>
          <a:srcRect b="4640"/>
          <a:stretch/>
        </p:blipFill>
        <p:spPr>
          <a:xfrm>
            <a:off x="7498081" y="1188227"/>
            <a:ext cx="4450665" cy="2947329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9"/>
          <p:cNvSpPr txBox="1"/>
          <p:nvPr/>
        </p:nvSpPr>
        <p:spPr>
          <a:xfrm>
            <a:off x="7498081" y="4244274"/>
            <a:ext cx="4610149" cy="1312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Принципиальная схема </a:t>
            </a:r>
            <a:br>
              <a:rPr lang="ru-RU"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ru-RU"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реализации проекта</a:t>
            </a:r>
            <a:endParaRPr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26762"/>
            <a:ext cx="1471961" cy="7916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3"/>
          <p:cNvSpPr txBox="1">
            <a:spLocks noGrp="1"/>
          </p:cNvSpPr>
          <p:nvPr>
            <p:ph type="title"/>
          </p:nvPr>
        </p:nvSpPr>
        <p:spPr>
          <a:xfrm>
            <a:off x="2102739" y="276087"/>
            <a:ext cx="7986523" cy="620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87F00"/>
              </a:buClr>
              <a:buSzPts val="3400"/>
              <a:buFont typeface="Arial Narrow"/>
              <a:buNone/>
            </a:pPr>
            <a:r>
              <a:rPr lang="ru-RU" sz="3400" b="0" i="0" u="none" strike="noStrike" cap="none">
                <a:solidFill>
                  <a:srgbClr val="687F00"/>
                </a:solidFill>
                <a:latin typeface="Arial Narrow"/>
                <a:ea typeface="Arial Narrow"/>
                <a:cs typeface="Arial Narrow"/>
                <a:sym typeface="Arial Narrow"/>
              </a:rPr>
              <a:t>Используемое оборудование, материалы</a:t>
            </a:r>
            <a:endParaRPr/>
          </a:p>
        </p:txBody>
      </p:sp>
      <p:sp>
        <p:nvSpPr>
          <p:cNvPr id="188" name="Google Shape;188;p23"/>
          <p:cNvSpPr txBox="1">
            <a:spLocks noGrp="1"/>
          </p:cNvSpPr>
          <p:nvPr>
            <p:ph type="body" idx="1"/>
          </p:nvPr>
        </p:nvSpPr>
        <p:spPr>
          <a:xfrm>
            <a:off x="139337" y="1193074"/>
            <a:ext cx="11739154" cy="5225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Аппаратное обеспечение:</a:t>
            </a:r>
            <a:endParaRPr/>
          </a:p>
          <a:p>
            <a:pPr marL="457200" marR="0" lvl="0" indent="-4572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bel"/>
              <a:buAutoNum type="arabicPeriod"/>
            </a:pPr>
            <a:r>
              <a:rPr lang="ru-RU"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Конструктор EV3 Mindstorms</a:t>
            </a:r>
            <a:endParaRPr sz="2400" b="0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bel"/>
              <a:buAutoNum type="arabicPeriod"/>
            </a:pPr>
            <a:r>
              <a:rPr lang="ru-RU"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Плата Arduino</a:t>
            </a:r>
            <a:endParaRPr/>
          </a:p>
          <a:p>
            <a:pPr marL="457200" marR="0" lvl="0" indent="-4572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bel"/>
              <a:buAutoNum type="arabicPeriod"/>
            </a:pPr>
            <a:r>
              <a:rPr lang="ru-RU"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3D принтер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Программное обеспечение:</a:t>
            </a:r>
            <a:endParaRPr/>
          </a:p>
          <a:p>
            <a:pPr marL="457200" marR="0" lvl="0" indent="-4572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bel"/>
              <a:buAutoNum type="arabicPeriod"/>
            </a:pPr>
            <a:r>
              <a:rPr lang="ru-RU"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Компас- 3D</a:t>
            </a:r>
            <a:endParaRPr/>
          </a:p>
          <a:p>
            <a:pPr marL="457200" marR="0" lvl="0" indent="-4572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bel"/>
              <a:buAutoNum type="arabicPeriod"/>
            </a:pPr>
            <a:r>
              <a:rPr lang="ru-RU"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SmallBasic</a:t>
            </a:r>
            <a:endParaRPr sz="2400" b="0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ru-RU"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Arduino IDE</a:t>
            </a:r>
            <a:endParaRPr sz="2400" b="0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AutoNum type="arabicPeriod"/>
            </a:pPr>
            <a:r>
              <a:rPr lang="ru-RU" sz="2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Autodesk Inventor Professional 2018</a:t>
            </a:r>
            <a:endParaRPr sz="2400" b="0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89" name="Google Shape;189;p23" descr="ÐÐ°ÑÑÐ¸Ð½ÐºÐ¸ Ð¿Ð¾ Ð·Ð°Ð¿ÑÐ¾ÑÑ Ð»Ð¸ÑÐµÐ¹ Ð¸Ð½Ð½Ð¾Ð¿Ð¾Ð»Ð¸Ñ Ð»Ð¾Ð³Ð¾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94554" y="0"/>
            <a:ext cx="1097446" cy="276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6762"/>
            <a:ext cx="1471961" cy="7916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Экология 16x9">
  <a:themeElements>
    <a:clrScheme name="Ecology">
      <a:dk1>
        <a:srgbClr val="4D3E2F"/>
      </a:dk1>
      <a:lt1>
        <a:srgbClr val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188</Words>
  <Application>Microsoft Office PowerPoint</Application>
  <PresentationFormat>Широкоэкранный</PresentationFormat>
  <Paragraphs>38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Arial Narrow</vt:lpstr>
      <vt:lpstr>Calibri</vt:lpstr>
      <vt:lpstr>Corbel</vt:lpstr>
      <vt:lpstr>Экология 16x9</vt:lpstr>
      <vt:lpstr>InnoFarm</vt:lpstr>
      <vt:lpstr>Проблемы, на решение которых направлен проект</vt:lpstr>
      <vt:lpstr>Гипотеза</vt:lpstr>
      <vt:lpstr>Описание проекта</vt:lpstr>
      <vt:lpstr>Используемое оборудование, материалы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InnoFarm</dc:title>
  <cp:lastModifiedBy>stem</cp:lastModifiedBy>
  <cp:revision>1</cp:revision>
  <dcterms:modified xsi:type="dcterms:W3CDTF">2018-09-08T19:55:50Z</dcterms:modified>
</cp:coreProperties>
</file>