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Totoro, </a:t>
            </a:r>
            <a:r>
              <a:rPr lang="ru-RU" dirty="0" smtClean="0"/>
              <a:t>кегельеринг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Яровой Василий</a:t>
            </a:r>
          </a:p>
          <a:p>
            <a:r>
              <a:rPr lang="ru-RU" dirty="0" smtClean="0"/>
              <a:t>Лицей 470</a:t>
            </a:r>
          </a:p>
          <a:p>
            <a:r>
              <a:rPr lang="ru-RU" dirty="0" smtClean="0"/>
              <a:t>Санкт-петербург</a:t>
            </a:r>
          </a:p>
          <a:p>
            <a:r>
              <a:rPr lang="ru-RU" dirty="0" smtClean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2644452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Устройство моего робота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Мой робот, в отличие от других, не ходит за каждой банкой, а выходит на линию и едет по кругу, но это не очень точно получается.</a:t>
            </a:r>
          </a:p>
          <a:p>
            <a:r>
              <a:rPr lang="ru-RU" dirty="0" smtClean="0"/>
              <a:t>Чтобы эта программа победила, нужна большая скорость, а для этого нужна передача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874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479" y="281872"/>
            <a:ext cx="8314878" cy="6236160"/>
          </a:xfrm>
        </p:spPr>
      </p:pic>
    </p:spTree>
    <p:extLst>
      <p:ext uri="{BB962C8B-B14F-4D97-AF65-F5344CB8AC3E}">
        <p14:creationId xmlns:p14="http://schemas.microsoft.com/office/powerpoint/2010/main" val="29683355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49</TotalTime>
  <Words>56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Tw Cen MT</vt:lpstr>
      <vt:lpstr>Circuit</vt:lpstr>
      <vt:lpstr>Totoro, кегельеринг</vt:lpstr>
      <vt:lpstr>Устройство моего робота</vt:lpstr>
      <vt:lpstr>PowerPoint Presentation</vt:lpstr>
    </vt:vector>
  </TitlesOfParts>
  <Company>EPAM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Totoro, кегельеринг</dc:title>
  <dc:creator>Pavel Yarovoy</dc:creator>
  <cp:lastModifiedBy>Pavel Yarovoy</cp:lastModifiedBy>
  <cp:revision>6</cp:revision>
  <dcterms:created xsi:type="dcterms:W3CDTF">2018-11-28T19:02:03Z</dcterms:created>
  <dcterms:modified xsi:type="dcterms:W3CDTF">2018-11-28T19:51:29Z</dcterms:modified>
</cp:coreProperties>
</file>