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09215-DB1A-48CC-BC2F-6F94A8BC893A}" v="62" dt="2021-05-19T15:01:05.169"/>
    <p1510:client id="{418B0AA9-26F4-4C64-A7D0-5C3B37876B89}" v="374" dt="2021-05-19T20:44:37.480"/>
    <p1510:client id="{A2B9C380-3EF5-4275-9F3D-8FBBD6028CF0}" v="721" dt="2021-05-23T19:59:5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23CBC45-2030-4723-B000-A2AB86846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55" b="-1019"/>
          <a:stretch/>
        </p:blipFill>
        <p:spPr>
          <a:xfrm>
            <a:off x="457200" y="2019300"/>
            <a:ext cx="6906910" cy="2848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EB61D-63B7-4B4C-B60A-453DF731F261}"/>
              </a:ext>
            </a:extLst>
          </p:cNvPr>
          <p:cNvSpPr txBox="1"/>
          <p:nvPr/>
        </p:nvSpPr>
        <p:spPr>
          <a:xfrm>
            <a:off x="495300" y="657225"/>
            <a:ext cx="91630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Calibri Light"/>
                <a:cs typeface="Segoe UI"/>
              </a:rPr>
              <a:t>ЭЙВИК - РОБОТИЗИРОВАННАЯ МОТОСОБАКА ​</a:t>
            </a:r>
          </a:p>
          <a:p>
            <a:pPr algn="ctr"/>
            <a:r>
              <a:rPr lang="ru-RU" sz="3200" b="1" dirty="0">
                <a:solidFill>
                  <a:srgbClr val="FFFFFF"/>
                </a:solidFill>
                <a:latin typeface="Calibri Light"/>
                <a:cs typeface="Segoe UI"/>
              </a:rPr>
              <a:t>С МИОУПРАВЛЕНИЕМ НА ЭЛЕМЕНТАХ ПЕЛЬТЬЕ 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0FB37-BB4E-4244-9CA3-C21ABAB3D33F}"/>
              </a:ext>
            </a:extLst>
          </p:cNvPr>
          <p:cNvSpPr txBox="1"/>
          <p:nvPr/>
        </p:nvSpPr>
        <p:spPr>
          <a:xfrm>
            <a:off x="495300" y="4867275"/>
            <a:ext cx="821706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  <a:cs typeface="Segoe UI"/>
              </a:rPr>
              <a:t>Выполнил: </a:t>
            </a:r>
            <a:r>
              <a:rPr lang="ru-RU" u="sng" dirty="0">
                <a:solidFill>
                  <a:schemeClr val="bg1"/>
                </a:solidFill>
                <a:cs typeface="Segoe UI"/>
              </a:rPr>
              <a:t>​</a:t>
            </a:r>
            <a:endParaRPr lang="ru-RU">
              <a:solidFill>
                <a:schemeClr val="bg1"/>
              </a:solidFill>
              <a:cs typeface="Calibri"/>
            </a:endParaRPr>
          </a:p>
          <a:p>
            <a:r>
              <a:rPr lang="ru-RU" b="1" dirty="0">
                <a:solidFill>
                  <a:schemeClr val="bg1"/>
                </a:solidFill>
                <a:cs typeface="Segoe UI"/>
              </a:rPr>
              <a:t>Яковлев Андрей Александрович </a:t>
            </a:r>
            <a:r>
              <a:rPr lang="ru-RU" dirty="0">
                <a:solidFill>
                  <a:schemeClr val="bg1"/>
                </a:solidFill>
                <a:cs typeface="Segoe UI"/>
              </a:rPr>
              <a:t>​</a:t>
            </a:r>
          </a:p>
          <a:p>
            <a:r>
              <a:rPr lang="ru-RU" b="1" dirty="0">
                <a:solidFill>
                  <a:schemeClr val="bg1"/>
                </a:solidFill>
                <a:cs typeface="Segoe UI"/>
              </a:rPr>
              <a:t> г. Санкт-Петербург </a:t>
            </a:r>
          </a:p>
          <a:p>
            <a:r>
              <a:rPr lang="ru-RU" dirty="0">
                <a:solidFill>
                  <a:schemeClr val="bg1"/>
                </a:solidFill>
                <a:cs typeface="Segoe UI"/>
              </a:rPr>
              <a:t>​</a:t>
            </a:r>
            <a:r>
              <a:rPr lang="ru-RU" b="1" dirty="0">
                <a:solidFill>
                  <a:schemeClr val="bg1"/>
                </a:solidFill>
                <a:cs typeface="Segoe UI"/>
              </a:rPr>
              <a:t>Государственное бюджетное</a:t>
            </a:r>
            <a:r>
              <a:rPr lang="ru-RU" dirty="0">
                <a:solidFill>
                  <a:schemeClr val="bg1"/>
                </a:solidFill>
                <a:cs typeface="Segoe UI"/>
              </a:rPr>
              <a:t> </a:t>
            </a:r>
            <a:r>
              <a:rPr lang="ru-RU" b="1" dirty="0">
                <a:solidFill>
                  <a:schemeClr val="bg1"/>
                </a:solidFill>
                <a:cs typeface="Segoe UI"/>
              </a:rPr>
              <a:t>общеобразовательное учреждение</a:t>
            </a:r>
            <a:r>
              <a:rPr lang="ru-RU" dirty="0">
                <a:solidFill>
                  <a:schemeClr val="bg1"/>
                </a:solidFill>
                <a:cs typeface="Segoe UI"/>
              </a:rPr>
              <a:t>​</a:t>
            </a:r>
            <a:br>
              <a:rPr lang="ru-RU" dirty="0">
                <a:solidFill>
                  <a:schemeClr val="bg1"/>
                </a:solidFill>
                <a:cs typeface="Segoe UI"/>
              </a:rPr>
            </a:br>
            <a:r>
              <a:rPr lang="ru-RU" b="1" dirty="0">
                <a:solidFill>
                  <a:schemeClr val="bg1"/>
                </a:solidFill>
                <a:cs typeface="Segoe UI"/>
              </a:rPr>
              <a:t>средняя общеобразовательная школа №619 </a:t>
            </a:r>
            <a:r>
              <a:rPr lang="ru-RU" dirty="0">
                <a:solidFill>
                  <a:schemeClr val="bg1"/>
                </a:solidFill>
                <a:cs typeface="Segoe UI"/>
              </a:rPr>
              <a:t>​</a:t>
            </a:r>
            <a:endParaRPr lang="ru-RU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  <a:cs typeface="Segoe UI"/>
              </a:rPr>
              <a:t>5Б класс   </a:t>
            </a:r>
            <a:r>
              <a:rPr lang="ru-RU" dirty="0">
                <a:solidFill>
                  <a:schemeClr val="bg1"/>
                </a:solidFill>
                <a:cs typeface="Segoe UI"/>
              </a:rPr>
              <a:t>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7" descr="Изображение выглядит как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C0CB7406-28C1-48AC-9035-6F6D18EEA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7" b="5962"/>
          <a:stretch/>
        </p:blipFill>
        <p:spPr>
          <a:xfrm>
            <a:off x="9197642" y="35594"/>
            <a:ext cx="2863515" cy="19292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2" descr="Изображение выглядит как текст,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72F0673-9ED3-43E3-B325-06160EB1D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480" y="2019300"/>
            <a:ext cx="4638172" cy="3491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621AC-0FB4-4D0B-9E61-18561619DB57}"/>
              </a:ext>
            </a:extLst>
          </p:cNvPr>
          <p:cNvSpPr txBox="1"/>
          <p:nvPr/>
        </p:nvSpPr>
        <p:spPr>
          <a:xfrm>
            <a:off x="9146004" y="5516479"/>
            <a:ext cx="26228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cs typeface="Segoe UI"/>
              </a:rPr>
              <a:t>Научный руководитель: </a:t>
            </a:r>
            <a:r>
              <a:rPr lang="ru-RU" dirty="0">
                <a:solidFill>
                  <a:schemeClr val="bg1"/>
                </a:solidFill>
                <a:cs typeface="Segoe UI"/>
              </a:rPr>
              <a:t>​</a:t>
            </a:r>
          </a:p>
          <a:p>
            <a:pPr algn="r"/>
            <a:r>
              <a:rPr lang="ru-RU" b="1" dirty="0" err="1">
                <a:solidFill>
                  <a:schemeClr val="bg1"/>
                </a:solidFill>
                <a:cs typeface="Segoe UI"/>
              </a:rPr>
              <a:t>Петшак</a:t>
            </a:r>
            <a:r>
              <a:rPr lang="ru-RU" b="1" dirty="0">
                <a:solidFill>
                  <a:schemeClr val="bg1"/>
                </a:solidFill>
                <a:cs typeface="Segoe UI"/>
              </a:rPr>
              <a:t> Станислав Николаевич</a:t>
            </a:r>
            <a:r>
              <a:rPr lang="ru-RU" dirty="0">
                <a:solidFill>
                  <a:schemeClr val="bg1"/>
                </a:solidFill>
                <a:cs typeface="Segoe UI"/>
              </a:rPr>
              <a:t>​</a:t>
            </a:r>
          </a:p>
        </p:txBody>
      </p:sp>
      <p:pic>
        <p:nvPicPr>
          <p:cNvPr id="29" name="Рисунок 29" descr="Изображение выглядит как текст, зелен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F28CA29A-301A-408A-8626-78B1DCC60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06" y="1731071"/>
            <a:ext cx="1334220" cy="13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7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AAC497-E7DB-450A-A938-6276EBAE0F4B}"/>
              </a:ext>
            </a:extLst>
          </p:cNvPr>
          <p:cNvSpPr/>
          <p:nvPr/>
        </p:nvSpPr>
        <p:spPr>
          <a:xfrm>
            <a:off x="5638800" y="2971800"/>
            <a:ext cx="6550525" cy="38902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2" descr="Изображение выглядит как человек, внутренний, легкий, микрофон&#10;&#10;Автоматически созданное описание">
            <a:extLst>
              <a:ext uri="{FF2B5EF4-FFF2-40B4-BE49-F238E27FC236}">
                <a16:creationId xmlns:a16="http://schemas.microsoft.com/office/drawing/2014/main" id="{B4CA9D66-E2D7-421A-B9E3-BF0AFE35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19" y="324"/>
            <a:ext cx="6100762" cy="3428352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8368CD85-3FE5-4D8E-B243-A316F646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87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ночь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976865B2-5FF8-4710-BBCF-E4CD9EAA9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00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CC31B-D6F7-4A58-93F9-55E340AFE544}"/>
              </a:ext>
            </a:extLst>
          </p:cNvPr>
          <p:cNvSpPr txBox="1"/>
          <p:nvPr/>
        </p:nvSpPr>
        <p:spPr>
          <a:xfrm>
            <a:off x="4286858" y="2404366"/>
            <a:ext cx="3618284" cy="1762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условиях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 </a:t>
            </a:r>
            <a:endParaRPr lang="en-US" sz="2000" b="1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Крайнего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Севера</a:t>
            </a:r>
            <a:r>
              <a:rPr lang="en-US" sz="20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 </a:t>
            </a:r>
            <a:endParaRPr lang="en-US" sz="2000" b="1" dirty="0">
              <a:solidFill>
                <a:srgbClr val="080808"/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от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заряда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GPS-</a:t>
            </a:r>
            <a:r>
              <a:rPr lang="en-US" sz="2000" b="1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трекера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телефона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фонарика</a:t>
            </a:r>
            <a:r>
              <a:rPr lang="en-US" sz="20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 </a:t>
            </a:r>
            <a:endParaRPr lang="en-US" sz="2000" b="1" kern="1200">
              <a:solidFill>
                <a:srgbClr val="080808"/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зависит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Ваша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жизнь</a:t>
            </a:r>
            <a:r>
              <a:rPr lang="en-US" sz="2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 </a:t>
            </a:r>
            <a:endParaRPr lang="en-US" sz="2000" b="1" kern="1200">
              <a:solidFill>
                <a:srgbClr val="080808"/>
              </a:solidFill>
              <a:latin typeface="+mj-lt"/>
              <a:ea typeface="+mj-ea"/>
              <a:cs typeface="Calibri Light"/>
            </a:endParaRPr>
          </a:p>
        </p:txBody>
      </p:sp>
      <p:pic>
        <p:nvPicPr>
          <p:cNvPr id="18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AF2F64-B16C-4EF1-AABB-50F90B5E22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19" r="-253" b="402"/>
          <a:stretch/>
        </p:blipFill>
        <p:spPr>
          <a:xfrm>
            <a:off x="6712116" y="3549929"/>
            <a:ext cx="5657525" cy="3345998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5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4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1DB0E74-729D-4BF2-B2BD-BD2AAFE48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7" r="31628"/>
          <a:stretch/>
        </p:blipFill>
        <p:spPr>
          <a:xfrm>
            <a:off x="618" y="-2116"/>
            <a:ext cx="12575481" cy="7073088"/>
          </a:xfrm>
          <a:prstGeom prst="rect">
            <a:avLst/>
          </a:prstGeom>
        </p:spPr>
      </p:pic>
      <p:pic>
        <p:nvPicPr>
          <p:cNvPr id="10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3E2E383-70AC-47E9-BC57-23A6DAEB0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06" y="5197476"/>
            <a:ext cx="6075363" cy="1558925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872ECDAE-B8D8-43AB-8D41-681B94CAB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9" y="315914"/>
            <a:ext cx="6704806" cy="4678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9" descr="Изображение выглядит как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CC70D6AD-4925-4216-B95D-0F354150F8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8" t="787" r="16642" b="22041"/>
          <a:stretch/>
        </p:blipFill>
        <p:spPr>
          <a:xfrm>
            <a:off x="7129463" y="314325"/>
            <a:ext cx="4807906" cy="4673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2" descr="Изображение выглядит как внешний, снег, мужчина, наклон&#10;&#10;Автоматически созданное описание">
            <a:extLst>
              <a:ext uri="{FF2B5EF4-FFF2-40B4-BE49-F238E27FC236}">
                <a16:creationId xmlns:a16="http://schemas.microsoft.com/office/drawing/2014/main" id="{D9824AF2-23AB-43AC-B85E-28A35B3C59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4" t="13359" r="37349" b="38376"/>
          <a:stretch/>
        </p:blipFill>
        <p:spPr>
          <a:xfrm>
            <a:off x="297657" y="5192714"/>
            <a:ext cx="3495807" cy="1504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3" descr="Изображение выглядит как пол,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E6F4AD5-95AC-4AF8-A7D1-7ED420B994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649" t="-284" r="-649" b="1563"/>
          <a:stretch/>
        </p:blipFill>
        <p:spPr>
          <a:xfrm>
            <a:off x="3890168" y="5193147"/>
            <a:ext cx="1856656" cy="15154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5421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ЭЙВИК - РОБОТИЗИРОВАННАЯ МОТОСОБАКА  С MYO-УПРАВЛЕНИЕМ НА ЭЛЕМЕНТАХ ПЕЛЬТЬЕ </dc:title>
  <dc:creator/>
  <cp:lastModifiedBy/>
  <cp:revision>552</cp:revision>
  <dcterms:created xsi:type="dcterms:W3CDTF">2012-07-30T23:42:41Z</dcterms:created>
  <dcterms:modified xsi:type="dcterms:W3CDTF">2021-05-23T20:01:27Z</dcterms:modified>
</cp:coreProperties>
</file>